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«Обыкновенное чудо на моем окошке».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462464" cy="2664296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7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Экологический проект,  основанный на базе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Социокультурные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истоки» направленный на присоединение детей и родителей  к базовым духовным, нравственным 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социокультурным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ценностям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949280"/>
            <a:ext cx="359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Хяникайнен Н.В.</a:t>
            </a:r>
            <a:endParaRPr lang="ru-RU" dirty="0"/>
          </a:p>
        </p:txBody>
      </p:sp>
      <p:pic>
        <p:nvPicPr>
          <p:cNvPr id="21505" name="Picture 1" descr="C:\Users\эль\Desktop\проекты АКВАРЕЛЬКИ\геран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221088"/>
            <a:ext cx="2740861" cy="24058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88641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Нижневартовска детский сад №4 «Сказка»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эль\Desktop\тико мастер фортсайт\yX1tWDo0L7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74186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159335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87400" algn="l"/>
              </a:tabLst>
            </a:pP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пытно-экспериментальная деятельность: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787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Ухаживаем за растениями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20210319_0950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412776"/>
            <a:ext cx="3024336" cy="255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210319_095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572" y="1412776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210319_0944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83768" y="3530623"/>
            <a:ext cx="3816424" cy="306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150573"/>
            <a:ext cx="489654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Экологические игры:         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«Аленький цветочек»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«Садовник»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букет»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«Цветы»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«Узнай цветок по описанию»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218" name="Picture 2" descr="C:\Users\эль\Desktop\проекты АКВАРЕЛЬКИ\игрыb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816" y="764704"/>
            <a:ext cx="40456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эль\Desktop\проекты АКВАРЕЛЬКИ\игрв7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4404841" cy="276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эль\Desktop\проекты АКВАРЕЛЬКИ\цвет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140968"/>
            <a:ext cx="3035953" cy="3468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Моделирование  из бумаги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«Цветочные  причуды».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0318_1612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268760"/>
            <a:ext cx="3385108" cy="207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3" name="Picture 1" descr="C:\Users\эль\Desktop\из телефона\ватсап\IMG-20201002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35640" cy="368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370790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210318_1625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0747751">
            <a:off x="590086" y="3623334"/>
            <a:ext cx="3672408" cy="2630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920063"/>
            <a:ext cx="65527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 литературы:  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Платонов  «Неизвестный  цветок»,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Х.К. Андерсен  «Цветы маленькой Иды»,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Благинина  «Цветы на моем окне»,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Воронько  «Чудо в цветочном горшочке»,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Мошковская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«Цветы».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Слушание музыки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«Вальс цветов»  П. Чайковского,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«Цветы»  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эль\Desktop\проекты АКВАРЕЛЬКИ\8f5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1362">
            <a:off x="4732080" y="3954867"/>
            <a:ext cx="1548758" cy="2461603"/>
          </a:xfrm>
          <a:prstGeom prst="rect">
            <a:avLst/>
          </a:prstGeom>
          <a:noFill/>
        </p:spPr>
      </p:pic>
      <p:pic>
        <p:nvPicPr>
          <p:cNvPr id="7171" name="Picture 3" descr="C:\Users\эль\Desktop\проекты АКВАРЕЛЬКИ\359236_63485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1611043" cy="2364507"/>
          </a:xfrm>
          <a:prstGeom prst="rect">
            <a:avLst/>
          </a:prstGeom>
          <a:noFill/>
        </p:spPr>
      </p:pic>
      <p:pic>
        <p:nvPicPr>
          <p:cNvPr id="7172" name="Picture 4" descr="C:\Users\эль\Desktop\проекты АКВАРЕЛЬКИ\6011080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2913">
            <a:off x="6960571" y="3891131"/>
            <a:ext cx="1685610" cy="2442503"/>
          </a:xfrm>
          <a:prstGeom prst="rect">
            <a:avLst/>
          </a:prstGeom>
          <a:noFill/>
        </p:spPr>
      </p:pic>
      <p:pic>
        <p:nvPicPr>
          <p:cNvPr id="7173" name="Picture 5" descr="C:\Users\эль\Desktop\проекты АКВАРЕЛЬКИ\красный цв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80258"/>
            <a:ext cx="5472608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этап. Итоговый</a:t>
            </a:r>
          </a:p>
          <a:p>
            <a:pPr marL="0" marR="0" lvl="0" indent="4508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ыставка рисунков </a:t>
            </a:r>
          </a:p>
          <a:p>
            <a:pPr marL="0" marR="0" lvl="0" indent="4508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«Цветочный вернисаж»,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отоальбомы </a:t>
            </a: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«Растения на моем окне» </a:t>
            </a: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«Обыкновенное чудо </a:t>
            </a:r>
          </a:p>
          <a:p>
            <a:pPr marL="0" marR="0" lvl="0" indent="4508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моём окошке».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4223">
            <a:off x="968096" y="3474861"/>
            <a:ext cx="3216359" cy="282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4223">
            <a:off x="758323" y="3474696"/>
            <a:ext cx="3461123" cy="282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вернисаж58262728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440355">
            <a:off x="5792307" y="416251"/>
            <a:ext cx="2660180" cy="3492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0529">
            <a:off x="3757757" y="3698192"/>
            <a:ext cx="3349495" cy="257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0529">
            <a:off x="3910157" y="3850592"/>
            <a:ext cx="3349495" cy="257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186407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Развлечение    «Карнавал цветов»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эль\Desktop\из телефона\IMG-20200901-WA0007.jpg"/>
          <p:cNvPicPr>
            <a:picLocks noChangeAspect="1" noChangeArrowheads="1"/>
          </p:cNvPicPr>
          <p:nvPr/>
        </p:nvPicPr>
        <p:blipFill>
          <a:blip r:embed="rId2" cstate="print"/>
          <a:srcRect t="23815" r="12069"/>
          <a:stretch>
            <a:fillRect/>
          </a:stretch>
        </p:blipFill>
        <p:spPr bwMode="auto">
          <a:xfrm>
            <a:off x="251520" y="980728"/>
            <a:ext cx="4386885" cy="285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эль\Desktop\из телефона\IMG-20200901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800872" cy="285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эль\Desktop\из телефона\IMG-20200901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3800872" cy="285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6040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«Комнатные растения».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10325_101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20210325_101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52736"/>
            <a:ext cx="4043941" cy="3032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книжка-малышка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«Любимый цветок нашей семьи»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10325_102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20210325_102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128458" cy="30963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319_094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3587890" cy="269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784547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ывод: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организованная работа с комнатными растениями способствует формированию экологических знаний о ценностях комнатных растений, прививает детям навыки по выращиванию и уходу за ними, развивает наблюдательность, способствует воспитанию творческого подхода к содержанию растений.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Сближает детей и родителей в ходе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совместной работы, и приобщает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семьи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критериям и ценностям.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06803"/>
            <a:ext cx="7632848" cy="54476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Основная общеобразовательная программа «От рождения до школы» под ред. Н.Е.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Т.С. Комаровой, М.А.  Васильевой,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О.С. Абрамова,  Парциальная  программа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А.И. Иванова, Парциальные программы экологической направленности «Живая природа»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Н.Рыжова, «Наш дом - природа».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Николаева, «Юный эколог».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Е.В. Гончарова,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Региональная программа экологического образования дошкольников «Экология для малышей».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ru-RU" b="1" dirty="0" smtClean="0"/>
              <a:t>Тип проекта:</a:t>
            </a:r>
            <a:r>
              <a:rPr lang="ru-RU" dirty="0" smtClean="0"/>
              <a:t> исследовательский, краткосрочный (с15.03 по 19.03), групповой.</a:t>
            </a:r>
            <a:endParaRPr lang="ru-RU" b="1" dirty="0" smtClean="0"/>
          </a:p>
          <a:p>
            <a:r>
              <a:rPr lang="ru-RU" b="1" dirty="0" smtClean="0"/>
              <a:t>Участники проекта:</a:t>
            </a:r>
            <a:r>
              <a:rPr lang="ru-RU" b="1" i="1" dirty="0" smtClean="0"/>
              <a:t> </a:t>
            </a:r>
            <a:r>
              <a:rPr lang="ru-RU" dirty="0" smtClean="0"/>
              <a:t>воспитатель, дети, родители.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10319_095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244074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1" name="Picture 1" descr="C:\Users\эль\Desktop\проекты АКВАРЕЛЬКИ\kisspng-flowerpot-leaf-houseplant-5c6e70cb950d79.77554445155074170761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509120"/>
            <a:ext cx="1603244" cy="2132856"/>
          </a:xfrm>
          <a:prstGeom prst="rect">
            <a:avLst/>
          </a:prstGeom>
          <a:noFill/>
        </p:spPr>
      </p:pic>
      <p:pic>
        <p:nvPicPr>
          <p:cNvPr id="20482" name="Picture 2" descr="C:\Users\эль\Desktop\проекты АКВАРЕЛЬКИ\tsiklamen_auto_auto_jpg_5_70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6872" y="4077072"/>
            <a:ext cx="1997128" cy="2452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Спасибо за внимание</a:t>
            </a:r>
            <a:endParaRPr lang="ru-RU" sz="7200" b="1" dirty="0">
              <a:latin typeface="Monotype Corsiva" pitchFamily="66" charset="0"/>
            </a:endParaRPr>
          </a:p>
        </p:txBody>
      </p:sp>
      <p:pic>
        <p:nvPicPr>
          <p:cNvPr id="35841" name="Picture 1" descr="C:\Users\эль\Desktop\проекты АКВАРЕЛЬКИ\79acd77ca74393d2c0370951056060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2438400" cy="2365375"/>
          </a:xfrm>
          <a:prstGeom prst="rect">
            <a:avLst/>
          </a:prstGeom>
          <a:noFill/>
        </p:spPr>
      </p:pic>
      <p:pic>
        <p:nvPicPr>
          <p:cNvPr id="35842" name="Picture 2" descr="C:\Users\эль\Desktop\проекты АКВАРЕЛЬКИ\kisspng-flowerpot-leaf-houseplant-5c6e70cb950d79.77554445155074170761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492896"/>
            <a:ext cx="3203848" cy="3559831"/>
          </a:xfrm>
          <a:prstGeom prst="rect">
            <a:avLst/>
          </a:prstGeom>
          <a:noFill/>
        </p:spPr>
      </p:pic>
      <p:pic>
        <p:nvPicPr>
          <p:cNvPr id="35843" name="Picture 3" descr="C:\Users\эль\Desktop\проекты АКВАРЕЛЬКИ\цвет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1654" y="1556792"/>
            <a:ext cx="3792346" cy="4332336"/>
          </a:xfrm>
          <a:prstGeom prst="rect">
            <a:avLst/>
          </a:prstGeom>
          <a:noFill/>
        </p:spPr>
      </p:pic>
      <p:pic>
        <p:nvPicPr>
          <p:cNvPr id="35844" name="Picture 4" descr="C:\Users\эль\Desktop\проекты АКВАРЕЛЬКИ\3405154752b228426379b249f6838d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77072"/>
            <a:ext cx="2736304" cy="2569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59252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Экологическое воспитание – </a:t>
            </a:r>
            <a:r>
              <a:rPr lang="ru-RU" dirty="0" smtClean="0"/>
              <a:t>составная часть нравственного воспитания. Экологическое мировосприятие развивается в процессе освоения человеком экологической культуры общества, представляющей собой часть материальной и духовной культуры.  Она является результатом обобщения исторического взаимодействия человека и природы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3645024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Первая встреча ребёнка с природой, это знакомство с комнатными растениями. Комнатные растения вносят в нашу жизнь разнообразие и гармонию.</a:t>
            </a:r>
          </a:p>
          <a:p>
            <a:endParaRPr lang="ru-RU" dirty="0"/>
          </a:p>
        </p:txBody>
      </p:sp>
      <p:pic>
        <p:nvPicPr>
          <p:cNvPr id="6" name="Рисунок 5" descr="IMG-d650b20d1e1f7f2693a4856bee096c65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2760307" cy="2070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149080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 по этой причине родители должны больше времени уделять досугу семейному, вместе с детьми проводить свое свободное время.</a:t>
            </a:r>
            <a:endParaRPr lang="ru-RU" sz="2000" dirty="0"/>
          </a:p>
        </p:txBody>
      </p:sp>
      <p:pic>
        <p:nvPicPr>
          <p:cNvPr id="3" name="Рисунок 2" descr="IMG-d769348dffaffb316cd274d98a67d8cf-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57797">
            <a:off x="5464917" y="3634578"/>
            <a:ext cx="3185130" cy="258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886383"/>
            <a:ext cx="7128792" cy="2400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с помощью родителей, ребенок познает окружающий мир, себя самого и других людей. </a:t>
            </a: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Родительская поддержка очень важна, она направляет ребенка в нужную сторону, аккуратно подталкивает вперед, что определяет успешность его вступления в мир людей.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C:\Users\эль\Desktop\проекты АКВАРЕЛЬКИ\kisspng-cactus-5d499a4d8f1282.44861541156510471758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04664"/>
            <a:ext cx="1793665" cy="2072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208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«Обыкновенное чудо на моем окошке»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объединить теоретические знания детей с практическими навыками, приобретенными в ходе исследовательских работ вместе с родителями, развить интерес к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окружающему миру.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210319_094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4764022" cy="3573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09" name="Picture 1" descr="C:\Users\эль\Desktop\проекты АКВАРЕЛЬКИ\097503e31151b0e45f5b9b4be693bb23.png_wh86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149080"/>
            <a:ext cx="108012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эль\Desktop\проекты АКВАРЕЛЬКИ\kisspng-flowerpot-transparency-and-translucency-animation-5af92a97100f80.548263201526278807065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60648"/>
            <a:ext cx="1440160" cy="2873896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-4360"/>
            <a:ext cx="8064896" cy="640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lang="ru-RU" sz="2000" u="sng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Приобщение семьи к </a:t>
            </a:r>
            <a:r>
              <a:rPr lang="ru-RU" sz="2000" dirty="0" err="1" smtClean="0"/>
              <a:t>социокультурным</a:t>
            </a:r>
            <a:r>
              <a:rPr lang="ru-RU" sz="2000" dirty="0" smtClean="0"/>
              <a:t> критериям и ценностям на основе взаимодействия детей и взрослых через экологическое воспитание.</a:t>
            </a:r>
            <a:endParaRPr lang="ru-RU" sz="2000" i="1" dirty="0" smtClean="0"/>
          </a:p>
          <a:p>
            <a:pPr>
              <a:lnSpc>
                <a:spcPct val="150000"/>
              </a:lnSpc>
            </a:pPr>
            <a:r>
              <a:rPr lang="ru-RU" sz="2800" b="1" u="sng" dirty="0" smtClean="0"/>
              <a:t>Задачи: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Формировать представление детей о комнатных растениях. </a:t>
            </a:r>
            <a:endParaRPr lang="ru-RU" sz="2000" i="1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Привлечь родителей к выполнению совместных творческих заданий.</a:t>
            </a:r>
            <a:r>
              <a:rPr lang="ru-RU" sz="2000" b="1" dirty="0" smtClean="0"/>
              <a:t> </a:t>
            </a:r>
            <a:endParaRPr lang="ru-RU" sz="2000" i="1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Расширять экологическую среду группы, объединить усилия воспитателей, детей и родителей, направленных на благоустройство и озеленение группы.</a:t>
            </a:r>
            <a:endParaRPr lang="ru-RU" sz="2000" i="1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/>
              <a:t>Воспитывать бережное отношение и любовь к растениям, желание за ними ухаживать.</a:t>
            </a:r>
            <a:endParaRPr lang="ru-RU" sz="20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эль\Desktop\проекты АКВАРЕЛЬКИ\3405154752b228426379b249f6838d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82182"/>
            <a:ext cx="2743543" cy="2575818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557725"/>
            <a:ext cx="799288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 У детей проявится ярко выраженный интерес к живой природе. Они научаться различать и называть комнатные растения, понимают необходимость бережного и заботливого отношения к ним.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 Приобретение практических навыков.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 Активизируются познавательная и творческая активность детей, родителей, повысится компетентность педагогов.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5dd48c05174c27f9c98f0798e37d7f18-V.jpg"/>
          <p:cNvPicPr>
            <a:picLocks noChangeAspect="1"/>
          </p:cNvPicPr>
          <p:nvPr/>
        </p:nvPicPr>
        <p:blipFill>
          <a:blip r:embed="rId2" cstate="print"/>
          <a:srcRect r="24800"/>
          <a:stretch>
            <a:fillRect/>
          </a:stretch>
        </p:blipFill>
        <p:spPr>
          <a:xfrm rot="796317">
            <a:off x="4098897" y="2043014"/>
            <a:ext cx="4381989" cy="4370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352799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этап. Подготовительный: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информации по теме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C:\Users\эль\Desktop\проекты АКВАРЕЛЬКИ\79acd77ca74393d2c03709510560603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438400" cy="236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267744" y="516786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798262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«Родина растений»   «Что растениям необходимо для жизни?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«Сравнение  комнатных  растений»  «Уход за комнатными растениями»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эль\Desktop\IMG-80c11068f7209833416fae8fb1d623d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7810948" cy="429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эль\Desktop\проекты АКВАРЕЛЬКИ\tsiklamen_auto_auto_jpg_5_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1295" y="4437112"/>
            <a:ext cx="1892388" cy="2233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467</TotalTime>
  <Words>646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Проект   «Обыкновенное чудо на моем окошке».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Проект  «Обыкновенное чудо на моем окошке».  </dc:title>
  <dc:creator>Наталья Хяникайнен</dc:creator>
  <cp:lastModifiedBy>эль</cp:lastModifiedBy>
  <cp:revision>48</cp:revision>
  <dcterms:created xsi:type="dcterms:W3CDTF">2021-03-22T05:39:06Z</dcterms:created>
  <dcterms:modified xsi:type="dcterms:W3CDTF">2022-11-27T04:17:23Z</dcterms:modified>
</cp:coreProperties>
</file>