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66" r:id="rId5"/>
    <p:sldId id="257" r:id="rId6"/>
    <p:sldId id="259" r:id="rId7"/>
    <p:sldId id="260" r:id="rId8"/>
    <p:sldId id="258" r:id="rId9"/>
    <p:sldId id="267" r:id="rId10"/>
    <p:sldId id="268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9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26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3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62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3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0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7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79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81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60EC9-8AA4-4917-BF9A-5815FDFB6B0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D091-30C0-449F-BA8A-2449A717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9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2250066" y="4098925"/>
            <a:ext cx="9613071" cy="16557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b="1" i="1" dirty="0" smtClean="0">
                <a:latin typeface="Monotype Corsiva" panose="03010101010201010101" pitchFamily="66" charset="0"/>
              </a:rPr>
              <a:t>Ксензова Ольга Тимофеевна</a:t>
            </a:r>
            <a:r>
              <a:rPr lang="ru-RU" i="1" dirty="0" smtClean="0">
                <a:latin typeface="Monotype Corsiva" panose="03010101010201010101" pitchFamily="66" charset="0"/>
              </a:rPr>
              <a:t>,</a:t>
            </a:r>
            <a:endParaRPr lang="ru-RU" i="1" dirty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r>
              <a:rPr lang="ru-RU" i="1" dirty="0">
                <a:latin typeface="Monotype Corsiva" panose="03010101010201010101" pitchFamily="66" charset="0"/>
              </a:rPr>
              <a:t>з</a:t>
            </a:r>
            <a:r>
              <a:rPr lang="ru-RU" i="1" dirty="0" smtClean="0">
                <a:latin typeface="Monotype Corsiva" panose="03010101010201010101" pitchFamily="66" charset="0"/>
              </a:rPr>
              <a:t>аместитель заведующего </a:t>
            </a:r>
          </a:p>
          <a:p>
            <a:pPr marL="0" indent="0" algn="r">
              <a:buNone/>
            </a:pPr>
            <a:r>
              <a:rPr lang="ru-RU" i="1" dirty="0" smtClean="0">
                <a:latin typeface="Monotype Corsiva" panose="03010101010201010101" pitchFamily="66" charset="0"/>
              </a:rPr>
              <a:t>МАДОУ г. Нижневартовска </a:t>
            </a:r>
            <a:r>
              <a:rPr lang="ru-RU" i="1" dirty="0">
                <a:latin typeface="Monotype Corsiva" panose="03010101010201010101" pitchFamily="66" charset="0"/>
              </a:rPr>
              <a:t>ДС №4 «Сказка»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5" y="-28857"/>
            <a:ext cx="246278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5817" y="1338040"/>
            <a:ext cx="8282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Monotype Corsiva" panose="03010101010201010101" pitchFamily="66" charset="0"/>
              </a:rPr>
              <a:t>Укрепление основ Семьи в контексте программы «Социокультурные истоки» </a:t>
            </a:r>
            <a:r>
              <a:rPr lang="ru-RU" sz="3200" i="1" dirty="0" smtClean="0">
                <a:latin typeface="Monotype Corsiva" panose="03010101010201010101" pitchFamily="66" charset="0"/>
              </a:rPr>
              <a:t>«</a:t>
            </a:r>
            <a:r>
              <a:rPr lang="ru-RU" sz="3200" i="1" dirty="0">
                <a:latin typeface="Monotype Corsiva" panose="03010101010201010101" pitchFamily="66" charset="0"/>
              </a:rPr>
              <a:t>Семьеведение</a:t>
            </a:r>
            <a:r>
              <a:rPr lang="ru-RU" sz="3200" i="1" dirty="0" smtClean="0">
                <a:latin typeface="Monotype Corsiva" panose="03010101010201010101" pitchFamily="66" charset="0"/>
              </a:rPr>
              <a:t>» </a:t>
            </a:r>
            <a:r>
              <a:rPr lang="ru-RU" sz="3200" i="1" dirty="0">
                <a:latin typeface="Monotype Corsiva" panose="03010101010201010101" pitchFamily="66" charset="0"/>
              </a:rPr>
              <a:t>для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9573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1" y="-594"/>
            <a:ext cx="246299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437853"/>
            <a:ext cx="7975598" cy="5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0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4" y="0"/>
            <a:ext cx="246395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408" y="435604"/>
            <a:ext cx="8809484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8262" y="556953"/>
            <a:ext cx="9052560" cy="1512916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latin typeface="Monotype Corsiva" pitchFamily="66" charset="0"/>
              </a:rPr>
              <a:t>Истоковедение 17 том.</a:t>
            </a:r>
            <a:br>
              <a:rPr lang="ru-RU" sz="2000" i="1" dirty="0" smtClean="0">
                <a:latin typeface="Monotype Corsiva" pitchFamily="66" charset="0"/>
              </a:rPr>
            </a:br>
            <a:r>
              <a:rPr lang="ru-RU" sz="2000" i="1" dirty="0" smtClean="0">
                <a:latin typeface="Monotype Corsiva" pitchFamily="66" charset="0"/>
              </a:rPr>
              <a:t>Данное издание направлено на укрепление основ Семьи, сохранение семейных традиций, воспитание у детей любви к своей Семье, Малой родине и нашему Отечеству.</a:t>
            </a:r>
            <a:endParaRPr lang="ru-RU" sz="2800" i="1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6" y="-90489"/>
            <a:ext cx="246221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94" y="1895299"/>
            <a:ext cx="5170508" cy="3877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56" y="2017506"/>
            <a:ext cx="2655686" cy="395426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95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127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Педагогический семинар </a:t>
            </a:r>
            <a:r>
              <a:rPr lang="ru-RU" sz="3200" b="1" dirty="0">
                <a:latin typeface="Monotype Corsiva" panose="03010101010201010101" pitchFamily="66" charset="0"/>
              </a:rPr>
              <a:t>«Укрепление основ Семьи в контексте программы «Социокультурные истоки» («</a:t>
            </a:r>
            <a:r>
              <a:rPr lang="ru-RU" sz="3200" b="1" dirty="0" err="1">
                <a:latin typeface="Monotype Corsiva" panose="03010101010201010101" pitchFamily="66" charset="0"/>
              </a:rPr>
              <a:t>Семьеведение</a:t>
            </a:r>
            <a:r>
              <a:rPr lang="ru-RU" sz="3200" b="1" dirty="0">
                <a:latin typeface="Monotype Corsiva" panose="03010101010201010101" pitchFamily="66" charset="0"/>
              </a:rPr>
              <a:t>») для дошкольного образования».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6299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8" y="1513879"/>
            <a:ext cx="3517900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45" y="2700335"/>
            <a:ext cx="3517900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49" y="3943350"/>
            <a:ext cx="3352796" cy="251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065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3996" y="265689"/>
            <a:ext cx="5513906" cy="1368975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Monotype Corsiva" panose="03010101010201010101" pitchFamily="66" charset="0"/>
              </a:rPr>
              <a:t>Цель Программы: формирование положительной мотивации всех участников образовательного процесса на духовно-нравственное и социокультурное обновление.</a:t>
            </a:r>
            <a:endParaRPr lang="ru-RU" sz="3600" b="1" i="1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3" y="0"/>
            <a:ext cx="246221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25" y="265689"/>
            <a:ext cx="3438525" cy="4889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996" y="1532519"/>
            <a:ext cx="3419241" cy="1809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623" y="2539130"/>
            <a:ext cx="3627727" cy="201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346" y="3752849"/>
            <a:ext cx="3451914" cy="1807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9811" y="4923605"/>
            <a:ext cx="3557587" cy="18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3" y="0"/>
            <a:ext cx="246395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1084" y="2477381"/>
            <a:ext cx="2181727" cy="16362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411" y="2477380"/>
            <a:ext cx="2181728" cy="16362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27" y="4652662"/>
            <a:ext cx="1890330" cy="183526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72" y="2321652"/>
            <a:ext cx="3249168" cy="196291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74" y="4610801"/>
            <a:ext cx="2502563" cy="187692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95"/>
          <a:stretch/>
        </p:blipFill>
        <p:spPr>
          <a:xfrm>
            <a:off x="3008609" y="4652663"/>
            <a:ext cx="2277979" cy="183506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09" y="2087941"/>
            <a:ext cx="2050898" cy="2447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55" y="2087941"/>
            <a:ext cx="2050899" cy="24479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6672" y="4190935"/>
            <a:ext cx="2137576" cy="28275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93" y="4518604"/>
            <a:ext cx="2389577" cy="21549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2215" y="1491074"/>
            <a:ext cx="2268307" cy="35995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05" y="4503114"/>
            <a:ext cx="2328075" cy="2170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0" y="248340"/>
            <a:ext cx="10058400" cy="19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6278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13" y="4399931"/>
            <a:ext cx="2803198" cy="2102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03" y="2627567"/>
            <a:ext cx="2863511" cy="2147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73" y="2658534"/>
            <a:ext cx="2540001" cy="190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0071" y="3846581"/>
            <a:ext cx="2509893" cy="3111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875" y="2125942"/>
            <a:ext cx="2314064" cy="29844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0664" y="2021016"/>
            <a:ext cx="2533308" cy="3292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69" y="178614"/>
            <a:ext cx="9699577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22690" r="25439" b="8304"/>
          <a:stretch/>
        </p:blipFill>
        <p:spPr>
          <a:xfrm>
            <a:off x="8331555" y="3777693"/>
            <a:ext cx="2600153" cy="2490406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9" y="36654"/>
            <a:ext cx="24627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27" y="102893"/>
            <a:ext cx="7163421" cy="1457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/>
          <a:stretch/>
        </p:blipFill>
        <p:spPr>
          <a:xfrm>
            <a:off x="3245033" y="3628996"/>
            <a:ext cx="2582779" cy="2476300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r="12500"/>
          <a:stretch/>
        </p:blipFill>
        <p:spPr>
          <a:xfrm>
            <a:off x="5973964" y="1559963"/>
            <a:ext cx="2619218" cy="2480577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r="13073"/>
          <a:stretch/>
        </p:blipFill>
        <p:spPr>
          <a:xfrm>
            <a:off x="2497325" y="1392153"/>
            <a:ext cx="2549604" cy="2418183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" t="6784" r="312" b="19298"/>
          <a:stretch/>
        </p:blipFill>
        <p:spPr>
          <a:xfrm>
            <a:off x="9270998" y="1357980"/>
            <a:ext cx="2522920" cy="2486527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76" y="4295845"/>
            <a:ext cx="2619218" cy="2515169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563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14" y="4520489"/>
            <a:ext cx="2691086" cy="2018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" y="0"/>
            <a:ext cx="246278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6" r="11333"/>
          <a:stretch/>
        </p:blipFill>
        <p:spPr>
          <a:xfrm>
            <a:off x="8804548" y="2087835"/>
            <a:ext cx="2658752" cy="1909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9087" y="3067714"/>
            <a:ext cx="2544762" cy="1908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82" y="2121569"/>
            <a:ext cx="2616407" cy="1962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31" y="2604475"/>
            <a:ext cx="2152137" cy="28350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4188" y="1670400"/>
            <a:ext cx="2327359" cy="2916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2523" y="1570125"/>
            <a:ext cx="2198712" cy="29531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50" y="274413"/>
            <a:ext cx="9394750" cy="15607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81" y="4619855"/>
            <a:ext cx="2354154" cy="17656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1974" y="4490045"/>
            <a:ext cx="2579715" cy="20616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1536" y="4402239"/>
            <a:ext cx="280477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6299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430" y="221633"/>
            <a:ext cx="8553769" cy="64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07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72</Words>
  <Application>Microsoft Office PowerPoint</Application>
  <PresentationFormat>Широкоэкранный</PresentationFormat>
  <Paragraphs>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Истоковедение 17 том. Данное издание направлено на укрепление основ Семьи, сохранение семейных традиций, воспитание у детей любви к своей Семье, Малой родине и нашему Отечеству.</vt:lpstr>
      <vt:lpstr>Педагогический семинар «Укрепление основ Семьи в контексте программы «Социокультурные истоки» («Семьеведение») для дошкольного образования». </vt:lpstr>
      <vt:lpstr>Цель Программы: формирование положительной мотивации всех участников образовательного процесса на духовно-нравственное и социокультурное обновление.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основ  духовно-нравственной культуры  у детей дошкольного возраста.</dc:title>
  <dc:creator>2</dc:creator>
  <cp:lastModifiedBy>User</cp:lastModifiedBy>
  <cp:revision>56</cp:revision>
  <dcterms:created xsi:type="dcterms:W3CDTF">2018-10-08T09:23:15Z</dcterms:created>
  <dcterms:modified xsi:type="dcterms:W3CDTF">2022-02-16T12:46:51Z</dcterms:modified>
</cp:coreProperties>
</file>