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6" r:id="rId1"/>
  </p:sldMasterIdLst>
  <p:notesMasterIdLst>
    <p:notesMasterId r:id="rId6"/>
  </p:notesMasterIdLst>
  <p:sldIdLst>
    <p:sldId id="285" r:id="rId2"/>
    <p:sldId id="286" r:id="rId3"/>
    <p:sldId id="308" r:id="rId4"/>
    <p:sldId id="309" r:id="rId5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Trebuchet MS" pitchFamily="2" charset="-52"/>
        <a:ea typeface="Trebuchet MS" pitchFamily="2" charset="-52"/>
        <a:cs typeface="Trebuchet MS" pitchFamily="2" charset="-52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Trebuchet MS" pitchFamily="2" charset="-52"/>
        <a:ea typeface="Trebuchet MS" pitchFamily="2" charset="-52"/>
        <a:cs typeface="Trebuchet MS" pitchFamily="2" charset="-52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Trebuchet MS" pitchFamily="2" charset="-52"/>
        <a:ea typeface="Trebuchet MS" pitchFamily="2" charset="-52"/>
        <a:cs typeface="Trebuchet MS" pitchFamily="2" charset="-52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Trebuchet MS" pitchFamily="2" charset="-52"/>
        <a:ea typeface="Trebuchet MS" pitchFamily="2" charset="-52"/>
        <a:cs typeface="Trebuchet MS" pitchFamily="2" charset="-52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Trebuchet MS" pitchFamily="2" charset="-52"/>
        <a:ea typeface="Trebuchet MS" pitchFamily="2" charset="-52"/>
        <a:cs typeface="Trebuchet MS" pitchFamily="2" charset="-52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Trebuchet MS" pitchFamily="2" charset="-52"/>
        <a:ea typeface="Trebuchet MS" pitchFamily="2" charset="-52"/>
        <a:cs typeface="Trebuchet MS" pitchFamily="2" charset="-52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Trebuchet MS" pitchFamily="2" charset="-52"/>
        <a:ea typeface="Trebuchet MS" pitchFamily="2" charset="-52"/>
        <a:cs typeface="Trebuchet MS" pitchFamily="2" charset="-52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Trebuchet MS" pitchFamily="2" charset="-52"/>
        <a:ea typeface="Trebuchet MS" pitchFamily="2" charset="-52"/>
        <a:cs typeface="Trebuchet MS" pitchFamily="2" charset="-52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Trebuchet MS" pitchFamily="2" charset="-52"/>
        <a:ea typeface="Trebuchet MS" pitchFamily="2" charset="-52"/>
        <a:cs typeface="Trebuchet MS" pitchFamily="2" charset="-5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smNativeData">
      <pr:smAppRevision xmlns="" xmlns:p14="http://schemas.microsoft.com/office/powerpoint/2010/main" xmlns:pr="smNativeData" dt="1644480147" val="982" revOS="4"/>
      <pr:smFileRevision xmlns="" xmlns:p14="http://schemas.microsoft.com/office/powerpoint/2010/main" xmlns:pr="smNativeData" dt="1644480147" val="101"/>
      <pr:guideOptions xmlns="" xmlns:p14="http://schemas.microsoft.com/office/powerpoint/2010/main" xmlns:pr="smNativeData" dt="1644480147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55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" d="100"/>
        <a:sy n="14" d="100"/>
      </p:scale>
      <p:origin x="0" y="0"/>
    </p:cViewPr>
  </p:sorterViewPr>
  <p:notesViewPr>
    <p:cSldViewPr snapToGrid="0">
      <p:cViewPr>
        <p:scale>
          <a:sx n="64" d="100"/>
          <a:sy n="64" d="100"/>
        </p:scale>
        <p:origin x="441" y="206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TAgAAEAAAACYAAAAIAAAAP48AAAAAAAA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TAgAAEAAAACYAAAAIAAAAP48AAAAAAAA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ru-RU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150B-45D2-11E3-9CFC-B3B65BB26AE6}" type="datetime1">
              <a:rPr lang="ru-RU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k8YEY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EAAAACYAAAAIAAAAvw8AAP8fAAA=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 lang="ru-RU"/>
          </a:p>
        </p:txBody>
      </p:sp>
      <p:sp>
        <p:nvSpPr>
          <p:cNvPr id="5" name="Заметки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EhsAAPglAAA4MQAAEAAAACYAAAAIAAAAPw8AAP8fAAA=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bjUAAEgSAABAOAAAEAAAACYAAAAIAAAAv48AAP8fAAA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bjUAAC4qAABAOAAAEAAAACYAAAAIAAAAv48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ru-RU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0301-4FD2-11F5-9CFC-B9A04DB26AE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099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extLst>
              <a:ext uri="smNativeData">
                <pr:smNativeData xmlns="" xmlns:p14="http://schemas.microsoft.com/office/powerpoint/2010/main" xmlns:pr="smNativeData" val="SMDATA_7_k8YEY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AAAAADz////AEsAADAqAAAQAAAAJgAAAAgAAAD/////AAAAAA=="/>
              </a:ext>
            </a:extLst>
          </p:cNvGrpSpPr>
          <p:nvPr/>
        </p:nvGrpSpPr>
        <p:grpSpPr>
          <a:xfrm>
            <a:off x="0" y="-8255"/>
            <a:ext cx="12192000" cy="6866255"/>
            <a:chOff x="0" y="-8255"/>
            <a:chExt cx="12192000" cy="6866255"/>
          </a:xfrm>
        </p:grpSpPr>
        <p:sp>
          <p:nvSpPr>
            <p:cNvPr id="12" name="Freeform 14"/>
            <p:cNvSpPr>
              <a:extLst>
                <a:ext uri="smNativeData">
                  <pr:smNativeData xmlns="" xmlns:p14="http://schemas.microsoft.com/office/powerpoint/2010/main" xmlns:pr="smNativeData" val="SMDATA_13_k8YEYhMAAAAlAAAACwAAAA0AAAAAAAAAAPT///9QBQAAASMAAAAAAAAAAAAAAAAAAAEAAABQAAAAAAAAAAAA4D8AAAAAAADgPwAAAAAAAOA/AAAAAAAA4D8AAAAAAADgPwAAAAAAAOA/AAAAAAAA4D8AAAAAAADgPwAAAAAAAOA/AAAAAAAA4D8CAAAAjAAAAAEAAAAAAAAAX8vvDEvA5wAf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YA30QMAAAAEAAAAAAAAAAAAAAAAAAAAAAAAAAeAAAAaAAAAAAAAAAAAAAAAAAAAAAAAAAAAAAAECcAABAnAAAAAAAAAAAAAAAAAAAAAAAAAAAAAAAAAAAAAAAAAAAAABQAAAAAAAAAwMD/AAAAAABkAAAAMgAAAAAAAABkAAAAAAAAAH9/fwAKAAAAHwAAAFQAAABfy+8FS8DnAAAAAAAAAAAAAAAAAAAAAAAAAAAAAAAAAAAAAAAAAAAAX8vvBX9/fwDr6+sDzMzMAMDA/wB/f38AAAAAAAAAAAAAAAAAAAAAAAAAAAAhAAAAGAAAABQAAAAAAAAA9P///1AFAAABIwAAAAAAACYAAAAIAAAA//////////8="/>
                </a:ext>
              </a:extLst>
            </p:cNvSpPr>
            <p:nvPr/>
          </p:nvSpPr>
          <p:spPr>
            <a:xfrm>
              <a:off x="0" y="-7620"/>
              <a:ext cx="863600" cy="5697855"/>
            </a:xfrm>
            <a:custGeom>
              <a:avLst/>
              <a:gdLst/>
              <a:ahLst/>
              <a:cxnLst/>
              <a:rect l="0" t="0" r="863600" b="5697855"/>
              <a:pathLst>
                <a:path w="863600" h="5697855">
                  <a:moveTo>
                    <a:pt x="0" y="8466"/>
                  </a:moveTo>
                  <a:lnTo>
                    <a:pt x="863600" y="8466"/>
                  </a:lnTo>
                  <a:lnTo>
                    <a:pt x="863600" y="16933"/>
                  </a:lnTo>
                  <a:lnTo>
                    <a:pt x="0" y="5697855"/>
                  </a:lnTo>
                  <a:lnTo>
                    <a:pt x="0" y="8466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  <a:effectLst/>
          </p:spPr>
        </p:sp>
        <p:sp>
          <p:nvSpPr>
            <p:cNvPr id="11" name="Straight Connector 18"/>
            <p:cNvSpPr>
              <a:extLst>
                <a:ext uri="smNativeData">
                  <pr:smNativeData xmlns="" xmlns:p14="http://schemas.microsoft.com/office/powerpoint/2010/main" xmlns:pr="smNativeData" val="SMDATA_13_k8YEY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F/L7ww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YAakUMAAAAEAAAAAAAAAAAAAAAAAAAAAAAAAAeAAAAaAAAAAAAAAAAAAAAAAAAAAAAAAAAAAAAECcAABAnAAAAAAAAAAAAAAAAAAAAAAAAAAAAAAAAAAAeAAAAAAAAABQAAAAAAAAAwMD/AAAAAABkAAAAMgAAAAAAAABkAAAAAAAAAH9/fwAKAAAAHwAAAFQAAAD///8A////AQAAAAAAAAAAAAAAAAAAAAAAAAAAAAAAAAAAAAAAAAAAX8vvBQAAAAIAAAACAAAAAMDA/wB/f38AAAAAAAAAAAAAAAAAAAAAAAAAAAAhAAAAGAAAABQAAAClOQAAAAAAACVBAAAwKgAAAAAAACYAAAAIAAAA//////////8="/>
                </a:ext>
              </a:extLst>
            </p:cNvSpPr>
            <p:nvPr/>
          </p:nvSpPr>
          <p:spPr>
            <a:xfrm>
              <a:off x="9370695" y="0"/>
              <a:ext cx="1219200" cy="685800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alpha val="70000"/>
                </a:schemeClr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10" name="Straight Connector 19"/>
            <p:cNvSpPr>
              <a:extLst>
                <a:ext uri="smNativeData">
                  <pr:smNativeData xmlns="" xmlns:p14="http://schemas.microsoft.com/office/powerpoint/2010/main" xmlns:pr="smNativeData" val="SMDATA_13_k8YEY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F/L7ww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GdyYW0MAAAAEAAAAAAAAAAAAAAAAAAAAAAAAAAeAAAAaAAAAAAAAAAAAAAAAAAAAAAAAAAAAAAAECcAABAnAAAAAAAAAAAAAAAAAAAAAAAAAAAAAAAAAAAeAAAAAAAAABQAAAAAAAAAwMD/AAAAAABkAAAAMgAAAAAAAABkAAAAAAAAAH9/fwAKAAAAHwAAAFQAAAD///8A////AQAAAAAAAAAAAAAAAAAAAAAAAAAAAAAAAAAAAAAAAAAAX8vvBQAAAAIAAAACAAAAAMDA/wB/f38AAAAAAAAAAAAAAAAAAAAAAAAAAAAhAAAAGAAAABQAAACtLQAAphYAAPtKAAAwKgAAAAAAACYAAAAIAAAA//////////8="/>
                </a:ext>
              </a:extLst>
            </p:cNvSpPr>
            <p:nvPr/>
          </p:nvSpPr>
          <p:spPr>
            <a:xfrm flipH="1">
              <a:off x="7425055" y="3681730"/>
              <a:ext cx="4763770" cy="317627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alpha val="70000"/>
                </a:schemeClr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9" name="Rectangle 23"/>
            <p:cNvSpPr>
              <a:extLst>
                <a:ext uri="smNativeData">
                  <pr:smNativeData xmlns="" xmlns:p14="http://schemas.microsoft.com/office/powerpoint/2010/main" xmlns:pr="smNativeData" val="SMDATA_13_k8YEYhMAAAAlAAAACwAAAA0AAAAAezgAAPP////7SgAAMCoAAAAAAAAAAAAAAAAAAAEAAABQAAAAAAAAAAAA4D8AAAAAAADgPwAAAAAAAOA/AAAAAAAA4D8AAAAAAADgPwAAAAAAAOA/AAAAAAAA4D8AAAAAAADgPwAAAAAAAOA/AAAAAAAA4D8CAAAAjAAAAAEAAAAAAAAAX8vvDEvA5wBB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FBhcnQMAAAAEAAAAAAAAAAAAAAAAAAAAAAAAAAeAAAAaAAAAAAAAAAAAAAAAAAAAAAAAAAAAAAAECcAABAnAAAAAAAAAAAAAAAAAAAAAAAAAAAAAAAAAAAAAAAAAAAAABQAAAAAAAAAwMD/AAAAAABkAAAAMgAAAAAAAABkAAAAAAAAAH9/fwAKAAAAHwAAAFQAAABfy+8FS8DnAAAAAAAAAAAAAAAAAAAAAAAAAAAAAAAAAAAAAAAAAAAAX8vvBX9/fwDr6+sDzMzMAMDA/wB/f38AAAAAAAAAAAAAAAAAAAAAAAAAAAAhAAAAGAAAABQAAAB7OAAA8/////tKAAAwKgAAAAAAACYAAAAIAAAA//////////8="/>
                </a:ext>
              </a:extLst>
            </p:cNvSpPr>
            <p:nvPr/>
          </p:nvSpPr>
          <p:spPr>
            <a:xfrm>
              <a:off x="9181465" y="-8255"/>
              <a:ext cx="3007360" cy="6866255"/>
            </a:xfrm>
            <a:custGeom>
              <a:avLst/>
              <a:gdLst/>
              <a:ahLst/>
              <a:cxnLst/>
              <a:rect l="0" t="0" r="3007360" b="6866255"/>
              <a:pathLst>
                <a:path w="3007360" h="6866255">
                  <a:moveTo>
                    <a:pt x="2045539" y="0"/>
                  </a:moveTo>
                  <a:lnTo>
                    <a:pt x="3007360" y="0"/>
                  </a:lnTo>
                  <a:lnTo>
                    <a:pt x="3007360" y="6866255"/>
                  </a:lnTo>
                  <a:lnTo>
                    <a:pt x="0" y="6866255"/>
                  </a:lnTo>
                  <a:lnTo>
                    <a:pt x="2045539" y="0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  <a:ln>
              <a:noFill/>
            </a:ln>
            <a:effectLst/>
          </p:spPr>
        </p:sp>
        <p:sp>
          <p:nvSpPr>
            <p:cNvPr id="8" name="Rectangle 25"/>
            <p:cNvSpPr>
              <a:extLst>
                <a:ext uri="smNativeData">
                  <pr:smNativeData xmlns="" xmlns:p14="http://schemas.microsoft.com/office/powerpoint/2010/main" xmlns:pr="smNativeData" val="SMDATA_13_k8YEYhMAAAAlAAAACwAAAA0AAAAAFDsAAPP///8ASwAAMCoAAAAAAAAAAAAAAAAAAAEAAABQAAAAAAAAAAAA4D8AAAAAAADgPwAAAAAAAOA/AAAAAAAA4D8AAAAAAADgPwAAAAAAAOA/AAAAAAAA4D8AAAAAAADgPwAAAAAAAOA/AAAAAAAA4D8CAAAAjAAAAAEAAAAAAAAAX8vvDEvA5wBR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G1MYXkMAAAAEAAAAAAAAAAAAAAAAAAAAAAAAAAeAAAAaAAAAAAAAAAAAAAAAAAAAAAAAAAAAAAAECcAABAnAAAAAAAAAAAAAAAAAAAAAAAAAAAAAAAAAAAAAAAAAAAAABQAAAAAAAAAwMD/AAAAAABkAAAAMgAAAAAAAABkAAAAAAAAAH9/fwAKAAAAHwAAAFQAAABfy+8FS8DnAAAAAAAAAAAAAAAAAAAAAAAAAAAAAAAAAAAAAAAAAAAAX8vvBX9/fwDr6+sDzMzMAMDA/wB/f38AAAAAAAAAAAAAAAAAAAAAAAAAAAAhAAAAGAAAABQAAAAUOwAA8////wBLAAAwKgAAAAAAACYAAAAIAAAA//////////8="/>
                </a:ext>
              </a:extLst>
            </p:cNvSpPr>
            <p:nvPr/>
          </p:nvSpPr>
          <p:spPr>
            <a:xfrm>
              <a:off x="9603740" y="-8255"/>
              <a:ext cx="2588260" cy="6866255"/>
            </a:xfrm>
            <a:custGeom>
              <a:avLst/>
              <a:gdLst/>
              <a:ahLst/>
              <a:cxnLst/>
              <a:rect l="0" t="0" r="2588260" b="6866255"/>
              <a:pathLst>
                <a:path w="2588260" h="6866255">
                  <a:moveTo>
                    <a:pt x="0" y="0"/>
                  </a:moveTo>
                  <a:lnTo>
                    <a:pt x="2588260" y="0"/>
                  </a:lnTo>
                  <a:lnTo>
                    <a:pt x="2588260" y="6866255"/>
                  </a:lnTo>
                  <a:lnTo>
                    <a:pt x="1209321" y="6866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7" name="Isosceles Triangle 22"/>
            <p:cNvSpPr>
              <a:extLst>
                <a:ext uri="smNativeData">
                  <pr:smNativeData xmlns="" xmlns:p14="http://schemas.microsoft.com/office/powerpoint/2010/main" xmlns:pr="smNativeData" val="SMDATA_13_k8YEYhMAAAAlAAAAagAAAA0AAAAAkAAAAEgAAACQAAAASAAAAAAAAAAAAAAAAAAAAAEAAABQAAAAAAAAAAAA8D8AAAAAAADgPwAAAAAAAOA/AAAAAAAA4D8AAAAAAADgPwAAAAAAAOA/AAAAAAAA4D8AAAAAAADgPwAAAAAAAOA/AAAAAAAA4D8CAAAAjAAAAAEAAAAAAAAAF7DjAEvA5wAj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XsOMAS8DnAAAAAAAAAAAAAAAAAAAAAAAAAAAAAAAAAAAAAAAAAAAAX8vvBX9/fwDr6+sDzMzMAMDA/wB/f38AAAAAAAAAAAAAAAAAAAAAAAAAAAAhAAAAGAAAABQAAADzNgAAwBIAAABLAAAwKgAAAAAAACYAAAAIAAAA//////////8="/>
                </a:ext>
              </a:extLst>
            </p:cNvSpPr>
            <p:nvPr/>
          </p:nvSpPr>
          <p:spPr>
            <a:xfrm>
              <a:off x="8932545" y="3048000"/>
              <a:ext cx="3259455" cy="3810000"/>
            </a:xfrm>
            <a:prstGeom prst="triangle">
              <a:avLst>
                <a:gd name="adj" fmla="val 100000"/>
              </a:avLst>
            </a:prstGeom>
            <a:solidFill>
              <a:srgbClr val="17B0E3">
                <a:alpha val="65000"/>
              </a:srgbClr>
            </a:solidFill>
            <a:ln>
              <a:noFill/>
            </a:ln>
            <a:effectLst/>
          </p:spPr>
        </p:sp>
        <p:sp>
          <p:nvSpPr>
            <p:cNvPr id="6" name="Rectangle 27"/>
            <p:cNvSpPr>
              <a:extLst>
                <a:ext uri="smNativeData">
                  <pr:smNativeData xmlns="" xmlns:p14="http://schemas.microsoft.com/office/powerpoint/2010/main" xmlns:pr="smNativeData" val="SMDATA_13_k8YEYhMAAAAlAAAACwAAAA0AAAAAbDkAAPP////7SgAAMCoAAAAAAAAAAAAAAAAAAAEAAABQAAAAAAAAAAAA4D8AAAAAAADgPwAAAAAAAOA/AAAAAAAA4D8AAAAAAADgPwAAAAAAAOA/AAAAAAAA4D8AAAAAAADgPwAAAAAAAOA/AAAAAAAA4D8CAAAAjAAAAAEAAAAAAAAAF7DjAEvA5wAy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XsOMAS8DnAAAAAAAAAAAAAAAAAAAAAAAAAAAAAAAAAAAAAAAAAAAAX8vvBX9/fwDr6+sDzMzMAMDA/wB/f38AAAAAAAAAAAAAAAAAAAAAAAAAAAAhAAAAGAAAABQAAABsOQAA8/////tKAAAwKgAAAAAAACYAAAAIAAAA//////////8="/>
                </a:ext>
              </a:extLst>
            </p:cNvSpPr>
            <p:nvPr/>
          </p:nvSpPr>
          <p:spPr>
            <a:xfrm>
              <a:off x="9334500" y="-8255"/>
              <a:ext cx="2854325" cy="6866255"/>
            </a:xfrm>
            <a:custGeom>
              <a:avLst/>
              <a:gdLst/>
              <a:ahLst/>
              <a:cxnLst/>
              <a:rect l="0" t="0" r="2854325" b="6866255"/>
              <a:pathLst>
                <a:path w="2854325" h="6866255">
                  <a:moveTo>
                    <a:pt x="0" y="0"/>
                  </a:moveTo>
                  <a:lnTo>
                    <a:pt x="2854325" y="0"/>
                  </a:lnTo>
                  <a:lnTo>
                    <a:pt x="2854325" y="6866255"/>
                  </a:lnTo>
                  <a:lnTo>
                    <a:pt x="2470749" y="6866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3">
                <a:alpha val="50000"/>
              </a:srgbClr>
            </a:solidFill>
            <a:ln>
              <a:noFill/>
            </a:ln>
            <a:effectLst/>
          </p:spPr>
        </p:sp>
        <p:sp>
          <p:nvSpPr>
            <p:cNvPr id="5" name="Rectangle 28"/>
            <p:cNvSpPr>
              <a:extLst>
                <a:ext uri="smNativeData">
                  <pr:smNativeData xmlns="" xmlns:p14="http://schemas.microsoft.com/office/powerpoint/2010/main" xmlns:pr="smNativeData" val="SMDATA_13_k8YEYhMAAAAlAAAACwAAAA0AAAAAC0MAAPP////7SgAAMCoAAAAAAAAAAAAAAAAAAAEAAABQAAAAAAAAAAAA4D8AAAAAAADgPwAAAAAAAOA/AAAAAAAA4D8AAAAAAADgPwAAAAAAAOA/AAAAAAAA4D8AAAAAAADgPwAAAAAAAOA/AAAAAAAA4D8CAAAAjAAAAAEAAAAAAAAALoPDDUvA5wAf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ug8MGS8DnAAAAAAAAAAAAAAAAAAAAAAAAAAAAAAAAAAAAAAAAAAAAX8vvBX9/fwDr6+sDzMzMAMDA/wB/f38AAAAAAAAAAAAAAAAAAAAAAAAAAAAhAAAAGAAAABQAAAALQwAA8/////tKAAAwKgAAAAAAACYAAAAIAAAA//////////8="/>
                </a:ext>
              </a:extLst>
            </p:cNvSpPr>
            <p:nvPr/>
          </p:nvSpPr>
          <p:spPr>
            <a:xfrm>
              <a:off x="10898505" y="-8255"/>
              <a:ext cx="1290320" cy="6866255"/>
            </a:xfrm>
            <a:custGeom>
              <a:avLst/>
              <a:gdLst/>
              <a:ahLst/>
              <a:cxnLst/>
              <a:rect l="0" t="0" r="1290320" b="6866255"/>
              <a:pathLst>
                <a:path w="1290320" h="6866255">
                  <a:moveTo>
                    <a:pt x="1019914" y="0"/>
                  </a:moveTo>
                  <a:lnTo>
                    <a:pt x="1290320" y="0"/>
                  </a:lnTo>
                  <a:lnTo>
                    <a:pt x="1290320" y="6866255"/>
                  </a:lnTo>
                  <a:lnTo>
                    <a:pt x="0" y="6866255"/>
                  </a:lnTo>
                  <a:lnTo>
                    <a:pt x="1019914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ffectLst/>
          </p:spPr>
        </p:sp>
        <p:sp>
          <p:nvSpPr>
            <p:cNvPr id="4" name="Rectangle 29"/>
            <p:cNvSpPr>
              <a:extLst>
                <a:ext uri="smNativeData">
                  <pr:smNativeData xmlns="" xmlns:p14="http://schemas.microsoft.com/office/powerpoint/2010/main" xmlns:pr="smNativeData" val="SMDATA_13_k8YEYhMAAAAlAAAACwAAAA0AAAAAS0MAAPP////7SgAAMCoAAAAAAAAAAAAAAAAAAAEAAABQAAAAAAAAAAAA4D8AAAAAAADgPwAAAAAAAOA/AAAAAAAA4D8AAAAAAADgPwAAAAAAAOA/AAAAAAAA4D8AAAAAAADgPwAAAAAAAOA/AAAAAAAA4D8CAAAAjAAAAAEAAAAAAAAAI2OSAEvA5wAV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jY5IAS8DnAAAAAAAAAAAAAAAAAAAAAAAAAAAAAAAAAAAAAAAAAAAAX8vvBX9/fwDr6+sDzMzMAMDA/wB/f38AAAAAAAAAAAAAAAAAAAAAAAAAAAAhAAAAGAAAABQAAABLQwAA8/////tKAAAwKgAAAAAAACYAAAAIAAAA//////////8="/>
                </a:ext>
              </a:extLst>
            </p:cNvSpPr>
            <p:nvPr/>
          </p:nvSpPr>
          <p:spPr>
            <a:xfrm>
              <a:off x="10939145" y="-8255"/>
              <a:ext cx="1249680" cy="6866255"/>
            </a:xfrm>
            <a:custGeom>
              <a:avLst/>
              <a:gdLst/>
              <a:ahLst/>
              <a:cxnLst/>
              <a:rect l="0" t="0" r="1249680" b="6866255"/>
              <a:pathLst>
                <a:path w="1249680" h="6866255">
                  <a:moveTo>
                    <a:pt x="0" y="0"/>
                  </a:moveTo>
                  <a:lnTo>
                    <a:pt x="1249680" y="0"/>
                  </a:lnTo>
                  <a:lnTo>
                    <a:pt x="1249680" y="6866255"/>
                  </a:lnTo>
                  <a:lnTo>
                    <a:pt x="1109253" y="6866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392">
                <a:alpha val="79000"/>
              </a:srgbClr>
            </a:solidFill>
            <a:ln>
              <a:noFill/>
            </a:ln>
            <a:effectLst/>
          </p:spPr>
        </p:sp>
        <p:sp>
          <p:nvSpPr>
            <p:cNvPr id="3" name="Isosceles Triangle 26"/>
            <p:cNvSpPr>
              <a:extLst>
                <a:ext uri="smNativeData">
                  <pr:smNativeData xmlns="" xmlns:p14="http://schemas.microsoft.com/office/powerpoint/2010/main" xmlns:pr="smNativeData" val="SMDATA_13_k8YEYhMAAAAlAAAAagAAAA0AAAAAkAAAAEgAAACQAAAASAAAAAAAAAAAAAAAAAAAAAEAAABQAAAAAAAAAAAA8D8AAAAAAADgPwAAAAAAAOA/AAAAAAAA4D8AAAAAAADgPwAAAAAAAOA/AAAAAAAA4D8AAAAAAADgPwAAAAAAAOA/AAAAAAAA4D8CAAAAjAAAAAEAAAAAAAAAF7DjAEvA5wAj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XsOMAS8DnAAAAAAAAAAAAAAAAAAAAAAAAAAAAAAAAAAAAAAAAAAAAX8vvBX9/fwDr6+sDzMzMAMDA/wB/f38AAAAAAAAAAAAAAAAAAAAAAAAAAAAhAAAAGAAAABQAAADNPwAAFRYAAPtKAAAwKgAAAAAAACYAAAAIAAAA//////////8="/>
                </a:ext>
              </a:extLst>
            </p:cNvSpPr>
            <p:nvPr/>
          </p:nvSpPr>
          <p:spPr>
            <a:xfrm>
              <a:off x="10371455" y="3589655"/>
              <a:ext cx="1817370" cy="3268345"/>
            </a:xfrm>
            <a:prstGeom prst="triangle">
              <a:avLst>
                <a:gd name="adj" fmla="val 100000"/>
              </a:avLst>
            </a:prstGeom>
            <a:solidFill>
              <a:srgbClr val="17B0E3">
                <a:alpha val="65000"/>
              </a:srgbClr>
            </a:solidFill>
            <a:ln>
              <a:noFill/>
            </a:ln>
            <a:effectLst/>
          </p:spPr>
        </p:sp>
      </p:grpSp>
      <p:sp>
        <p:nvSpPr>
          <p:cNvPr id="13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CQAAyw4AAA05AADrGAAAEAAAACYAAAAIAAAAgaAAAAAAAAA="/>
              </a:ext>
            </a:extLst>
          </p:cNvSpPr>
          <p:nvPr>
            <p:ph type="ctrTitle"/>
          </p:nvPr>
        </p:nvSpPr>
        <p:spPr>
          <a:xfrm>
            <a:off x="1506855" y="2404745"/>
            <a:ext cx="7767320" cy="16459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ru-RU" sz="5400">
                <a:solidFill>
                  <a:schemeClr val="accent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14" name="Subtit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CQAA6xgAAA05AACrHwAAEAAAACYAAAAIAAAAAYAAAAAAAAA="/>
              </a:ext>
            </a:extLst>
          </p:cNvSpPr>
          <p:nvPr>
            <p:ph type="subTitle" idx="1"/>
          </p:nvPr>
        </p:nvSpPr>
        <p:spPr>
          <a:xfrm>
            <a:off x="1506855" y="4050665"/>
            <a:ext cx="7767320" cy="1097280"/>
          </a:xfrm>
        </p:spPr>
        <p:txBody>
          <a:bodyPr/>
          <a:lstStyle>
            <a:lvl1pPr marL="0" indent="0" algn="r">
              <a:buNone/>
              <a:defRPr lang="ru-RU">
                <a:solidFill>
                  <a:srgbClr val="7F7F7F"/>
                </a:solidFill>
              </a:defRPr>
            </a:lvl1pPr>
            <a:lvl2pPr marL="457200" indent="0" algn="ctr">
              <a:buNone/>
              <a:defRPr lang="ru-RU">
                <a:solidFill>
                  <a:srgbClr val="8C8C8C"/>
                </a:solidFill>
              </a:defRPr>
            </a:lvl2pPr>
            <a:lvl3pPr marL="914400" indent="0" algn="ctr">
              <a:buNone/>
              <a:defRPr lang="ru-RU">
                <a:solidFill>
                  <a:srgbClr val="8C8C8C"/>
                </a:solidFill>
              </a:defRPr>
            </a:lvl3pPr>
            <a:lvl4pPr marL="1371600" indent="0" algn="ctr">
              <a:buNone/>
              <a:defRPr lang="ru-RU">
                <a:solidFill>
                  <a:srgbClr val="8C8C8C"/>
                </a:solidFill>
              </a:defRPr>
            </a:lvl4pPr>
            <a:lvl5pPr marL="1828800" indent="0" algn="ctr">
              <a:buNone/>
              <a:defRPr lang="ru-RU">
                <a:solidFill>
                  <a:srgbClr val="8C8C8C"/>
                </a:solidFill>
              </a:defRPr>
            </a:lvl5pPr>
            <a:lvl6pPr marL="2286000" indent="0" algn="ctr">
              <a:buNone/>
              <a:defRPr lang="en-US">
                <a:solidFill>
                  <a:srgbClr val="8C8C8C"/>
                </a:solidFill>
              </a:defRPr>
            </a:lvl6pPr>
            <a:lvl7pPr marL="2743200" indent="0" algn="ctr">
              <a:buNone/>
              <a:defRPr lang="en-US">
                <a:solidFill>
                  <a:srgbClr val="8C8C8C"/>
                </a:solidFill>
              </a:defRPr>
            </a:lvl7pPr>
            <a:lvl8pPr marL="3200400" indent="0" algn="ctr">
              <a:buNone/>
              <a:defRPr lang="en-US">
                <a:solidFill>
                  <a:srgbClr val="8C8C8C"/>
                </a:solidFill>
              </a:defRPr>
            </a:lvl8pPr>
            <a:lvl9pPr marL="3657600" indent="0" algn="ctr">
              <a:buNone/>
              <a:defRPr lang="en-US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15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5C0F-41D2-11AA-9CFC-B7FF12B26AE2}" type="datetime1">
              <a:rPr lang="ru-RU"/>
              <a:t>10.02.2022</a:t>
            </a:fld>
            <a:endParaRPr lang="ru-RU"/>
          </a:p>
        </p:txBody>
      </p:sp>
      <p:sp>
        <p:nvSpPr>
          <p:cNvPr id="16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17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1C92-DCD2-11EA-9CFC-2ABF52B26A7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wAMAAA05AACwGAAAEAAAACYAAAAIAAAAgaAAAAAAAAA="/>
              </a:ext>
            </a:extLst>
          </p:cNvSpPr>
          <p:nvPr>
            <p:ph type="title"/>
          </p:nvPr>
        </p:nvSpPr>
        <p:spPr>
          <a:xfrm>
            <a:off x="677545" y="609600"/>
            <a:ext cx="8596630" cy="34036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44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gBsAAA05AAAqJQAAEAAAACYAAAAIAAAAgaAAAAAAAAA="/>
              </a:ext>
            </a:extLst>
          </p:cNvSpPr>
          <p:nvPr>
            <p:ph idx="1"/>
          </p:nvPr>
        </p:nvSpPr>
        <p:spPr>
          <a:xfrm>
            <a:off x="677545" y="4470400"/>
            <a:ext cx="8596630" cy="157099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l">
              <a:buNone/>
              <a:defRPr lang="ru-RU" sz="1800">
                <a:solidFill>
                  <a:srgbClr val="3F3F3F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3A42-0CD2-11CC-9CFC-FA9974B26AAF}" type="datetime1">
              <a:rPr lang="ru-RU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07B0-FED2-11F1-9CFC-08A449B26A5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7BQAAwAMAAIU3AABYFgAAEAAAACYAAAAIAAAAgaAAAAAAAAA="/>
              </a:ext>
            </a:extLst>
          </p:cNvSpPr>
          <p:nvPr>
            <p:ph type="title"/>
          </p:nvPr>
        </p:nvSpPr>
        <p:spPr>
          <a:xfrm>
            <a:off x="931545" y="609600"/>
            <a:ext cx="8093710" cy="30226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44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CAAAWBYAANk0AACwGAAAEAAAACYAAAAIAAAAgaAAAAAAAAA="/>
              </a:ext>
            </a:extLst>
          </p:cNvSpPr>
          <p:nvPr>
            <p:ph idx="13"/>
          </p:nvPr>
        </p:nvSpPr>
        <p:spPr>
          <a:xfrm>
            <a:off x="1365885" y="3632200"/>
            <a:ext cx="7225030" cy="3810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lang="ru-RU" sz="1600">
                <a:solidFill>
                  <a:srgbClr val="7F7F7F"/>
                </a:solidFill>
              </a:defRPr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gBsAAA05AAAqJQAAEAAAACYAAAAIAAAAgaAAAAAAAAA="/>
              </a:ext>
            </a:extLst>
          </p:cNvSpPr>
          <p:nvPr>
            <p:ph idx="1"/>
          </p:nvPr>
        </p:nvSpPr>
        <p:spPr>
          <a:xfrm>
            <a:off x="677545" y="4470400"/>
            <a:ext cx="8596630" cy="157099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l">
              <a:buNone/>
              <a:defRPr lang="ru-RU" sz="1800">
                <a:solidFill>
                  <a:srgbClr val="3F3F3F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700A-44D2-1186-9CFC-B2D33EB26AE7}" type="datetime1">
              <a:rPr lang="ru-RU"/>
              <a:t>10.02.2022</a:t>
            </a:fld>
            <a:endParaRPr lang="ru-RU"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6EE0-AED2-1198-9CFC-58CD20B26A0D}" type="slidenum">
              <a:rPr lang="ru-RU"/>
              <a:t>‹#›</a:t>
            </a:fld>
            <a:endParaRPr lang="ru-RU"/>
          </a:p>
        </p:txBody>
      </p:sp>
      <p:sp>
        <p:nvSpPr>
          <p:cNvPr id="8" name="TextBox 23"/>
          <p:cNvSpPr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VAwAA3QQAABUHAAB2CAAAEAAAACYAAAAIAAAA//////////8="/>
              </a:ext>
            </a:extLst>
          </p:cNvSpPr>
          <p:nvPr/>
        </p:nvSpPr>
        <p:spPr>
          <a:xfrm>
            <a:off x="541655" y="79057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>
                <a:solidFill>
                  <a:srgbClr val="9EE0F5"/>
                </a:solidFill>
                <a:latin typeface="Arial" pitchFamily="2" charset="-52"/>
                <a:ea typeface="Trebuchet MS" pitchFamily="2" charset="-52"/>
                <a:cs typeface="Trebuchet MS" pitchFamily="2" charset="-52"/>
              </a:rPr>
              <a:t>“</a:t>
            </a:r>
          </a:p>
        </p:txBody>
      </p:sp>
      <p:sp>
        <p:nvSpPr>
          <p:cNvPr id="9" name="TextBox 24"/>
          <p:cNvSpPr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1NgAAwhEAAHU6AABbFQAAEAAAACYAAAAIAAAA//////////8="/>
              </a:ext>
            </a:extLst>
          </p:cNvSpPr>
          <p:nvPr/>
        </p:nvSpPr>
        <p:spPr>
          <a:xfrm>
            <a:off x="8893175" y="288671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>
                <a:solidFill>
                  <a:srgbClr val="9EE0F5"/>
                </a:solidFill>
                <a:latin typeface="Arial" pitchFamily="2" charset="-52"/>
                <a:ea typeface="Trebuchet MS" pitchFamily="2" charset="-52"/>
                <a:cs typeface="Trebuchet MS" pitchFamily="2" charset="-52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4wsAAA05AADaGwAAEAAAACYAAAAIAAAAgaAAAAAAAAA="/>
              </a:ext>
            </a:extLst>
          </p:cNvSpPr>
          <p:nvPr>
            <p:ph type="title"/>
          </p:nvPr>
        </p:nvSpPr>
        <p:spPr>
          <a:xfrm>
            <a:off x="677545" y="1932305"/>
            <a:ext cx="8596630" cy="25952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44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2hsAAA05AAAqJQAAEAAAACYAAAAIAAAAAaAAAAAAAAA="/>
              </a:ext>
            </a:extLst>
          </p:cNvSpPr>
          <p:nvPr>
            <p:ph idx="1"/>
          </p:nvPr>
        </p:nvSpPr>
        <p:spPr>
          <a:xfrm>
            <a:off x="677545" y="4527550"/>
            <a:ext cx="8596630" cy="151384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ru-RU" sz="1800">
                <a:solidFill>
                  <a:srgbClr val="3F3F3F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6640-0ED2-1190-9CFC-F8C528B26AAD}" type="datetime1">
              <a:rPr lang="ru-RU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79E8-A6D2-118F-9CFC-50DA37B26A0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7BQAAwAMAAIU3AABYFgAAEAAAACYAAAAIAAAAgaAAAAAAAAA="/>
              </a:ext>
            </a:extLst>
          </p:cNvSpPr>
          <p:nvPr>
            <p:ph type="title"/>
          </p:nvPr>
        </p:nvSpPr>
        <p:spPr>
          <a:xfrm>
            <a:off x="931545" y="609600"/>
            <a:ext cx="8093710" cy="30226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44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sBgAAA05AADaGwAAEAAAACYAAAAIAAAAgaAAAAAAAAA="/>
              </a:ext>
            </a:extLst>
          </p:cNvSpPr>
          <p:nvPr>
            <p:ph idx="13"/>
          </p:nvPr>
        </p:nvSpPr>
        <p:spPr>
          <a:xfrm>
            <a:off x="677545" y="4013200"/>
            <a:ext cx="8596630" cy="5143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>
                <a:solidFill>
                  <a:srgbClr val="3F3F3F"/>
                </a:solidFill>
              </a:defRPr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2hsAAA05AAAqJQAAEAAAACYAAAAIAAAAAaAAAAAAAAA="/>
              </a:ext>
            </a:extLst>
          </p:cNvSpPr>
          <p:nvPr>
            <p:ph idx="1"/>
          </p:nvPr>
        </p:nvSpPr>
        <p:spPr>
          <a:xfrm>
            <a:off x="677545" y="4527550"/>
            <a:ext cx="8596630" cy="151384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ru-RU" sz="1800">
                <a:solidFill>
                  <a:srgbClr val="7F7F7F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28C9-87D2-11DE-9CFC-718B66B26A24}" type="datetime1">
              <a:rPr lang="ru-RU"/>
              <a:t>10.02.2022</a:t>
            </a:fld>
            <a:endParaRPr lang="ru-RU"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5AB4-FAD2-11AC-9CFC-0CF914B26A59}" type="slidenum">
              <a:rPr lang="ru-RU"/>
              <a:t>‹#›</a:t>
            </a:fld>
            <a:endParaRPr lang="ru-RU"/>
          </a:p>
        </p:txBody>
      </p:sp>
      <p:sp>
        <p:nvSpPr>
          <p:cNvPr id="8" name="TextBox 23"/>
          <p:cNvSpPr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VAwAA3QQAABUHAAB2CAAAEAAAACYAAAAIAAAA//////////8="/>
              </a:ext>
            </a:extLst>
          </p:cNvSpPr>
          <p:nvPr/>
        </p:nvSpPr>
        <p:spPr>
          <a:xfrm>
            <a:off x="541655" y="79057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>
                <a:solidFill>
                  <a:srgbClr val="9EE0F5"/>
                </a:solidFill>
                <a:latin typeface="Arial" pitchFamily="2" charset="-52"/>
                <a:ea typeface="Trebuchet MS" pitchFamily="2" charset="-52"/>
                <a:cs typeface="Trebuchet MS" pitchFamily="2" charset="-52"/>
              </a:rPr>
              <a:t>“</a:t>
            </a:r>
          </a:p>
        </p:txBody>
      </p:sp>
      <p:sp>
        <p:nvSpPr>
          <p:cNvPr id="9" name="TextBox 24"/>
          <p:cNvSpPr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1NgAAwhEAAHU6AABbFQAAEAAAACYAAAAIAAAA//////////8="/>
              </a:ext>
            </a:extLst>
          </p:cNvSpPr>
          <p:nvPr/>
        </p:nvSpPr>
        <p:spPr>
          <a:xfrm>
            <a:off x="8893175" y="288671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>
                <a:solidFill>
                  <a:srgbClr val="9EE0F5"/>
                </a:solidFill>
                <a:latin typeface="Arial" pitchFamily="2" charset="-52"/>
                <a:ea typeface="Trebuchet MS" pitchFamily="2" charset="-52"/>
                <a:cs typeface="Trebuchet MS" pitchFamily="2" charset="-52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wAMAAA05AABYFgAAEAAAACYAAAAIAAAAgaAAAAAAAAA="/>
              </a:ext>
            </a:extLst>
          </p:cNvSpPr>
          <p:nvPr>
            <p:ph type="title"/>
          </p:nvPr>
        </p:nvSpPr>
        <p:spPr>
          <a:xfrm>
            <a:off x="685800" y="609600"/>
            <a:ext cx="8588375" cy="30226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44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sBgAAA05AADaGwAAEAAAACYAAAAIAAAAgaAAAAAAAAA="/>
              </a:ext>
            </a:extLst>
          </p:cNvSpPr>
          <p:nvPr>
            <p:ph idx="13"/>
          </p:nvPr>
        </p:nvSpPr>
        <p:spPr>
          <a:xfrm>
            <a:off x="677545" y="4013200"/>
            <a:ext cx="8596630" cy="5143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>
                <a:solidFill>
                  <a:schemeClr val="accent1"/>
                </a:solidFill>
              </a:defRPr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2hsAAA05AAAqJQAAEAAAACYAAAAIAAAAAaAAAAAAAAA="/>
              </a:ext>
            </a:extLst>
          </p:cNvSpPr>
          <p:nvPr>
            <p:ph idx="1"/>
          </p:nvPr>
        </p:nvSpPr>
        <p:spPr>
          <a:xfrm>
            <a:off x="677545" y="4527550"/>
            <a:ext cx="8596630" cy="151384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ru-RU" sz="1800">
                <a:solidFill>
                  <a:srgbClr val="7F7F7F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5047-09D2-11A6-9CFC-FFF31EB26AAA}" type="datetime1">
              <a:rPr lang="ru-RU"/>
              <a:t>10.02.2022</a:t>
            </a:fld>
            <a:endParaRPr lang="ru-RU"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2E25-6BD2-11D8-9CFC-9D8D60B26A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wAMAAA05AADgCw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Sw0AAA05AAAqJQ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3BB5-FBD2-11CD-9CFC-0D9875B26A58}" type="datetime1">
              <a:rPr lang="ru-RU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12F1-BFD2-11E4-9CFC-49B15CB26A1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EMQAAwAMAAAo5AAAOJAAAEAAAACYAAAAIAAAAgwAAAAAAAAA="/>
              </a:ext>
            </a:extLst>
          </p:cNvSpPr>
          <p:nvPr>
            <p:ph type="title"/>
          </p:nvPr>
        </p:nvSpPr>
        <p:spPr>
          <a:xfrm>
            <a:off x="7967980" y="609600"/>
            <a:ext cx="1304290" cy="5251450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wAMAAJkvAAAOJAAAEAAAACYAAAAIAAAAAwAAAAAAAAA="/>
              </a:ext>
            </a:extLst>
          </p:cNvSpPr>
          <p:nvPr>
            <p:ph idx="1"/>
          </p:nvPr>
        </p:nvSpPr>
        <p:spPr>
          <a:xfrm>
            <a:off x="677545" y="609600"/>
            <a:ext cx="7059930" cy="525145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67D9-97D2-1191-9CFC-61C429B26A34}" type="datetime1">
              <a:rPr lang="ru-RU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75BC-F2D2-1183-9CFC-04D63BB26A5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DgEOg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wAMAAA05AADgCw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Sw0AAA05AAAq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1872-3CD2-11EE-9CFC-CABB56B26A9F}" type="datetime1">
              <a:rPr lang="ru-RU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7A46-08D2-118C-9CFC-FED934B26AA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nRAAAA05AADaGwAAEAAAACYAAAAIAAAAgYAAAAAAAAA="/>
              </a:ext>
            </a:extLst>
          </p:cNvSpPr>
          <p:nvPr>
            <p:ph type="title"/>
          </p:nvPr>
        </p:nvSpPr>
        <p:spPr>
          <a:xfrm>
            <a:off x="677545" y="2700655"/>
            <a:ext cx="8596630" cy="18268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40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2hsAAA05AAAlIQAAEAAAACYAAAAIAAAAAYAAAAAAAAA="/>
              </a:ext>
            </a:extLst>
          </p:cNvSpPr>
          <p:nvPr>
            <p:ph idx="1"/>
          </p:nvPr>
        </p:nvSpPr>
        <p:spPr>
          <a:xfrm>
            <a:off x="677545" y="4527550"/>
            <a:ext cx="8596630" cy="860425"/>
          </a:xfrm>
        </p:spPr>
        <p:txBody>
          <a:bodyPr/>
          <a:lstStyle>
            <a:lvl1pPr marL="0" indent="0" algn="l">
              <a:buNone/>
              <a:defRPr lang="ru-RU" sz="2000">
                <a:solidFill>
                  <a:srgbClr val="7F7F7F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KijnQs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2041-0FD2-11D6-9CFC-F9836EB26AAC}" type="datetime1">
              <a:rPr lang="ru-RU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0A76-38D2-11FC-9CFC-CEA944B26A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wAMAAA05AADgCw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Sw0AAOgdAAAqJQAAEAAAACYAAAAIAAAAAQAAAAAAAAA="/>
              </a:ext>
            </a:extLst>
          </p:cNvSpPr>
          <p:nvPr>
            <p:ph idx="1"/>
          </p:nvPr>
        </p:nvSpPr>
        <p:spPr>
          <a:xfrm>
            <a:off x="677545" y="2160905"/>
            <a:ext cx="4184015" cy="388048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HwAASw0AAA05AAAqJQAAEAAAACYAAAAIAAAAAQAAAAAAAAA="/>
              </a:ext>
            </a:extLst>
          </p:cNvSpPr>
          <p:nvPr>
            <p:ph idx="2"/>
          </p:nvPr>
        </p:nvSpPr>
        <p:spPr>
          <a:xfrm>
            <a:off x="5090160" y="2160905"/>
            <a:ext cx="4184015" cy="388048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05FF-B1D2-11F3-9CFC-47A64BB26A12}" type="datetime1">
              <a:rPr lang="ru-RU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0CA5-EBD2-11FA-9CFC-1DAF42B26A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wAMAAA05AADgCw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AAASw0AAOgdAADXEAAAEAAAACYAAAAIAAAAgaAAAAAAAAA="/>
              </a:ext>
            </a:extLst>
          </p:cNvSpPr>
          <p:nvPr>
            <p:ph idx="1"/>
          </p:nvPr>
        </p:nvSpPr>
        <p:spPr>
          <a:xfrm>
            <a:off x="675640" y="2160905"/>
            <a:ext cx="4185920" cy="5765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0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AAA1xAAAOgdAAAqJQAAEAAAACYAAAAIAAAAASAAAAAAAAA="/>
              </a:ext>
            </a:extLst>
          </p:cNvSpPr>
          <p:nvPr>
            <p:ph idx="2"/>
          </p:nvPr>
        </p:nvSpPr>
        <p:spPr>
          <a:xfrm>
            <a:off x="675640" y="2737485"/>
            <a:ext cx="4185920" cy="330390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HwAASw0AAA05AADXEAAAEAAAACYAAAAIAAAAgaAAAAAAAAA="/>
              </a:ext>
            </a:extLst>
          </p:cNvSpPr>
          <p:nvPr>
            <p:ph idx="3"/>
          </p:nvPr>
        </p:nvSpPr>
        <p:spPr>
          <a:xfrm>
            <a:off x="5088255" y="2160905"/>
            <a:ext cx="4185920" cy="5765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0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HwAA1xAAAA05AAAqJQAAEAAAACYAAAAIAAAAASAAAAAAAAA="/>
              </a:ext>
            </a:extLst>
          </p:cNvSpPr>
          <p:nvPr>
            <p:ph idx="4"/>
          </p:nvPr>
        </p:nvSpPr>
        <p:spPr>
          <a:xfrm>
            <a:off x="5088255" y="2737485"/>
            <a:ext cx="4185920" cy="330390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4A19-57D2-11BC-9CFC-A1E904B26AF4}" type="datetime1">
              <a:rPr lang="ru-RU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64D4-9AD2-1192-9CFC-6CC72AB26A3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wAMAAA05AADgCw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1BF7-B9D2-11ED-9CFC-4FB855B26A1A}" type="datetime1">
              <a:rPr lang="ru-RU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3C7D-33D2-11CA-9CFC-C59F72B26A9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4C81-CFD2-11BA-9CFC-39EF02B26A6C}" type="datetime1">
              <a:rPr lang="ru-RU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1EA2-ECD2-11E8-9CFC-1ABD50B26A4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OAkAAOEbAAAVEQAAEAAAACYAAAAIAAAAgaAAAAAAAAA="/>
              </a:ext>
            </a:extLst>
          </p:cNvSpPr>
          <p:nvPr>
            <p:ph type="title"/>
          </p:nvPr>
        </p:nvSpPr>
        <p:spPr>
          <a:xfrm>
            <a:off x="677545" y="1498600"/>
            <a:ext cx="3854450" cy="12782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2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JHQAAKwMAAA05AAAqJQAAEAAAACYAAAAIAAAAASAAAAAAAAA="/>
              </a:ext>
            </a:extLst>
          </p:cNvSpPr>
          <p:nvPr>
            <p:ph idx="1"/>
          </p:nvPr>
        </p:nvSpPr>
        <p:spPr>
          <a:xfrm>
            <a:off x="4760595" y="514985"/>
            <a:ext cx="4513580" cy="552640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FREAAOEbAAD7IAAAEAAAACYAAAAIAAAAAaAAAAAAAAA="/>
              </a:ext>
            </a:extLst>
          </p:cNvSpPr>
          <p:nvPr>
            <p:ph idx="2"/>
          </p:nvPr>
        </p:nvSpPr>
        <p:spPr>
          <a:xfrm>
            <a:off x="677545" y="2776855"/>
            <a:ext cx="3854450" cy="25844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0965" indent="0">
              <a:buNone/>
              <a:defRPr lang="ru-RU" sz="1000"/>
            </a:lvl4pPr>
            <a:lvl5pPr marL="1828165" indent="0">
              <a:buNone/>
              <a:defRPr lang="ru-RU" sz="1000"/>
            </a:lvl5pPr>
            <a:lvl6pPr marL="2285365" indent="0">
              <a:buNone/>
              <a:defRPr lang="en-US" sz="1000"/>
            </a:lvl6pPr>
            <a:lvl7pPr marL="2742565" indent="0">
              <a:buNone/>
              <a:defRPr lang="en-US" sz="1000"/>
            </a:lvl7pPr>
            <a:lvl8pPr marL="3199130" indent="0">
              <a:buNone/>
              <a:defRPr lang="en-US" sz="1000"/>
            </a:lvl8pPr>
            <a:lvl9pPr marL="3656330" indent="0">
              <a:buNone/>
              <a:defRPr lang="en-US" sz="10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4782-CCD2-11B1-9CFC-3AE409B26A6F}" type="datetime1">
              <a:rPr lang="ru-RU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0636-78D2-11F0-9CFC-8EA548B26AD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iB0AAA05AAAFIQAAEAAAACYAAAAIAAAAgaAAAAAAAAA="/>
              </a:ext>
            </a:extLst>
          </p:cNvSpPr>
          <p:nvPr>
            <p:ph type="title"/>
          </p:nvPr>
        </p:nvSpPr>
        <p:spPr>
          <a:xfrm>
            <a:off x="677545" y="4800600"/>
            <a:ext cx="859663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4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wAMAAA05AABoGwAAEAAAACYAAAAIAAAAAaAAAAAAAAA="/>
              </a:ext>
            </a:extLst>
          </p:cNvSpPr>
          <p:nvPr>
            <p:ph type="pic" idx="1"/>
          </p:nvPr>
        </p:nvSpPr>
        <p:spPr>
          <a:xfrm>
            <a:off x="677545" y="609600"/>
            <a:ext cx="8596630" cy="384556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600"/>
            </a:lvl1pPr>
            <a:lvl2pPr marL="457200" indent="0">
              <a:buNone/>
              <a:defRPr lang="ru-RU" sz="1600"/>
            </a:lvl2pPr>
            <a:lvl3pPr marL="914400" indent="0">
              <a:buNone/>
              <a:defRPr lang="ru-RU" sz="1600"/>
            </a:lvl3pPr>
            <a:lvl4pPr marL="1371600" indent="0">
              <a:buNone/>
              <a:defRPr lang="ru-RU" sz="1600"/>
            </a:lvl4pPr>
            <a:lvl5pPr marL="1828800" indent="0">
              <a:buNone/>
              <a:defRPr lang="ru-RU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ru-RU"/>
            </a:pPr>
            <a:r>
              <a:t>Вставка рисунка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BSEAAA05AAAqJQAAEAAAACYAAAAIAAAAAaAAAAAAAAA="/>
              </a:ext>
            </a:extLst>
          </p:cNvSpPr>
          <p:nvPr>
            <p:ph idx="2"/>
          </p:nvPr>
        </p:nvSpPr>
        <p:spPr>
          <a:xfrm>
            <a:off x="677545" y="5367655"/>
            <a:ext cx="8596630" cy="67373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lang="ru-RU" sz="12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Foot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20FC-B2D2-11D6-9CFC-44836EB26A11}" type="slidenum">
              <a:rPr lang="ru-RU"/>
              <a:t>‹#›</a:t>
            </a:fld>
            <a:endParaRPr lang="ru-RU"/>
          </a:p>
        </p:txBody>
      </p:sp>
      <p:sp>
        <p:nvSpPr>
          <p:cNvPr id="7" name="Date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41D0-9ED2-11B7-9CFC-68E20FB26A3D}" type="datetime1">
              <a:rPr lang="ru-RU"/>
              <a:t>10.02.2022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extLst>
              <a:ext uri="smNativeData">
                <pr:smNativeData xmlns="" xmlns:p14="http://schemas.microsoft.com/office/powerpoint/2010/main" xmlns:pr="smNativeData" val="SMDATA_7_k8YEY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AAAAADz////AEsAADAqAAAQAAAAJgAAAAgAAAD/////AAAAAA=="/>
              </a:ext>
            </a:extLst>
          </p:cNvGrpSpPr>
          <p:nvPr/>
        </p:nvGrpSpPr>
        <p:grpSpPr>
          <a:xfrm>
            <a:off x="0" y="-8255"/>
            <a:ext cx="12192000" cy="6866255"/>
            <a:chOff x="0" y="-8255"/>
            <a:chExt cx="12192000" cy="6866255"/>
          </a:xfrm>
        </p:grpSpPr>
        <p:sp>
          <p:nvSpPr>
            <p:cNvPr id="12" name="Straight Connector 19"/>
            <p:cNvSpPr>
              <a:extLst>
                <a:ext uri="smNativeData">
                  <pr:smNativeData xmlns="" xmlns:p14="http://schemas.microsoft.com/office/powerpoint/2010/main" xmlns:pr="smNativeData" val="SMDATA_13_k8YEY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F/L7ww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MAAAAEAAAAAAAAAAAAAAAAAAAAAAAAAAeAAAAaAAAAAAAAAAAAAAAAAAAAAAAAAAAAAAAECcAABAnAAAAAAAAAAAAAAAAAAAAAAAAAAAAAAAAAAAeAAAAAAAAABQAAAAAAAAAwMD/AAAAAABkAAAAMgAAAAAAAABkAAAAAAAAAH9/fwAKAAAAHwAAAFQAAAD///8A////AQAAAAAAAAAAAAAAAAAAAAAAAAAAAAAAAAAAAAAAAAAAX8vvBQAAAAIAAAACAAAAAMDA/wB/f38AAAAAAAAAAAAAAAAAAAAAAAAAAAAhAAAAGAAAABQAAAClOQAAAAAAACVBAAAwKgAAAAAAACYAAAAIAAAA//////////8="/>
                </a:ext>
              </a:extLst>
            </p:cNvSpPr>
            <p:nvPr/>
          </p:nvSpPr>
          <p:spPr>
            <a:xfrm>
              <a:off x="9370695" y="0"/>
              <a:ext cx="1219200" cy="685800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alpha val="70000"/>
                </a:schemeClr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11" name="Straight Connector 20"/>
            <p:cNvSpPr>
              <a:extLst>
                <a:ext uri="smNativeData">
                  <pr:smNativeData xmlns="" xmlns:p14="http://schemas.microsoft.com/office/powerpoint/2010/main" xmlns:pr="smNativeData" val="SMDATA_13_k8YEY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F/L7ww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MAAAAEAAAAAAAAAAAAAAAAAAAAAAAAAAeAAAAaAAAAAAAAAAAAAAAAAAAAAAAAAAAAAAAECcAABAnAAAAAAAAAAAAAAAAAAAAAAAAAAAAAAAAAAAeAAAAAAAAABQAAAAAAAAAwMD/AAAAAABkAAAAMgAAAAAAAABkAAAAAAAAAH9/fwAKAAAAHwAAAFQAAAD///8A////AQAAAAAAAAAAAAAAAAAAAAAAAAAAAAAAAAAAAAAAAAAAX8vvBQAAAAIAAAACAAAAAMDA/wB/f38AAAAAAAAAAAAAAAAAAAAAAAAAAAAhAAAAGAAAABQAAACtLQAAphYAAPtKAAAwKgAAAAAAACYAAAAIAAAA//////////8="/>
                </a:ext>
              </a:extLst>
            </p:cNvSpPr>
            <p:nvPr/>
          </p:nvSpPr>
          <p:spPr>
            <a:xfrm flipH="1">
              <a:off x="7425055" y="3681730"/>
              <a:ext cx="4763770" cy="317627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alpha val="70000"/>
                </a:schemeClr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10" name="Rectangle 23"/>
            <p:cNvSpPr>
              <a:extLst>
                <a:ext uri="smNativeData">
                  <pr:smNativeData xmlns="" xmlns:p14="http://schemas.microsoft.com/office/powerpoint/2010/main" xmlns:pr="smNativeData" val="SMDATA_13_k8YEYhMAAAAlAAAACwAAAA0AAAAAezgAAPP////7SgAAMCoAAAAAAAAAAAAAAAAAAAEAAABQAAAAAAAAAAAA4D8AAAAAAADgPwAAAAAAAOA/AAAAAAAA4D8AAAAAAADgPwAAAAAAAOA/AAAAAAAA4D8AAAAAAADgPwAAAAAAAOA/AAAAAAAA4D8CAAAAjAAAAAEAAAAAAAAAX8vvDEvA5wBB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fy+8FS8DnAAAAAAAAAAAAAAAAAAAAAAAAAAAAAAAAAAAAAAAAAAAAX8vvBX9/fwDr6+sDzMzMAMDA/wB/f38AAAAAAAAAAAAAAAAAAAAAAAAAAAAhAAAAGAAAABQAAAB7OAAA8/////tKAAAwKgAAAAAAACYAAAAIAAAA//////////8="/>
                </a:ext>
              </a:extLst>
            </p:cNvSpPr>
            <p:nvPr/>
          </p:nvSpPr>
          <p:spPr>
            <a:xfrm>
              <a:off x="9181465" y="-8255"/>
              <a:ext cx="3007360" cy="6866255"/>
            </a:xfrm>
            <a:custGeom>
              <a:avLst/>
              <a:gdLst/>
              <a:ahLst/>
              <a:cxnLst/>
              <a:rect l="0" t="0" r="3007360" b="6866255"/>
              <a:pathLst>
                <a:path w="3007360" h="6866255">
                  <a:moveTo>
                    <a:pt x="2045539" y="0"/>
                  </a:moveTo>
                  <a:lnTo>
                    <a:pt x="3007360" y="0"/>
                  </a:lnTo>
                  <a:lnTo>
                    <a:pt x="3007360" y="6866255"/>
                  </a:lnTo>
                  <a:lnTo>
                    <a:pt x="0" y="6866255"/>
                  </a:lnTo>
                  <a:lnTo>
                    <a:pt x="2045539" y="0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  <a:ln>
              <a:noFill/>
            </a:ln>
            <a:effectLst/>
          </p:spPr>
        </p:sp>
        <p:sp>
          <p:nvSpPr>
            <p:cNvPr id="9" name="Rectangle 25"/>
            <p:cNvSpPr>
              <a:extLst>
                <a:ext uri="smNativeData">
                  <pr:smNativeData xmlns="" xmlns:p14="http://schemas.microsoft.com/office/powerpoint/2010/main" xmlns:pr="smNativeData" val="SMDATA_13_k8YEYhMAAAAlAAAACwAAAA0AAAAAFDsAAPP///8ASwAAMCoAAAAAAAAAAAAAAAAAAAEAAABQAAAAAAAAAAAA4D8AAAAAAADgPwAAAAAAAOA/AAAAAAAA4D8AAAAAAADgPwAAAAAAAOA/AAAAAAAA4D8AAAAAAADgPwAAAAAAAOA/AAAAAAAA4D8CAAAAjAAAAAEAAAAAAAAAX8vvDEvA5wBR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HwAAAFQAAABfy+8FS8DnAAAAAAAAAAAAAAAAAAAAAAAAAAAAAAAAAAAAAAAAAAAAX8vvBX9/fwDr6+sDzMzMAMDA/wB/f38AAAAAAAAAAAAAAAAAAAAAAAAAAAAhAAAAGAAAABQAAAAUOwAA8////wBLAAAwKgAAAAAAACYAAAAIAAAA//////////8="/>
                </a:ext>
              </a:extLst>
            </p:cNvSpPr>
            <p:nvPr/>
          </p:nvSpPr>
          <p:spPr>
            <a:xfrm>
              <a:off x="9603740" y="-8255"/>
              <a:ext cx="2588260" cy="6866255"/>
            </a:xfrm>
            <a:custGeom>
              <a:avLst/>
              <a:gdLst/>
              <a:ahLst/>
              <a:cxnLst/>
              <a:rect l="0" t="0" r="2588260" b="6866255"/>
              <a:pathLst>
                <a:path w="2588260" h="6866255">
                  <a:moveTo>
                    <a:pt x="0" y="0"/>
                  </a:moveTo>
                  <a:lnTo>
                    <a:pt x="2588260" y="0"/>
                  </a:lnTo>
                  <a:lnTo>
                    <a:pt x="2588260" y="6866255"/>
                  </a:lnTo>
                  <a:lnTo>
                    <a:pt x="1209321" y="6866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8" name="Isosceles Triangle 23"/>
            <p:cNvSpPr>
              <a:extLst>
                <a:ext uri="smNativeData">
                  <pr:smNativeData xmlns="" xmlns:p14="http://schemas.microsoft.com/office/powerpoint/2010/main" xmlns:pr="smNativeData" val="SMDATA_13_k8YEYhMAAAAlAAAAagAAAA0AAAAAkAAAAEgAAACQAAAASAAAAAAAAAAAAAAAAAAAAAEAAABQAAAAAAAAAAAA8D8AAAAAAADgPwAAAAAAAOA/AAAAAAAA4D8AAAAAAADgPwAAAAAAAOA/AAAAAAAA4D8AAAAAAADgPwAAAAAAAOA/AAAAAAAA4D8CAAAAjAAAAAEAAAAAAAAAF7DjAEvA5wAj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XsOMAS8DnAAAAAAAAAAAAAAAAAAAAAAAAAAAAAAAAAAAAAAAAAAAAX8vvBX9/fwDr6+sDzMzMAMDA/wB/f38AAAAAAAAAAAAAAAAAAAAAAAAAAAAhAAAAGAAAABQAAADzNgAAwBIAAABLAAAwKgAAAAAAACYAAAAIAAAA//////////8="/>
                </a:ext>
              </a:extLst>
            </p:cNvSpPr>
            <p:nvPr/>
          </p:nvSpPr>
          <p:spPr>
            <a:xfrm>
              <a:off x="8932545" y="3048000"/>
              <a:ext cx="3259455" cy="3810000"/>
            </a:xfrm>
            <a:prstGeom prst="triangle">
              <a:avLst>
                <a:gd name="adj" fmla="val 100000"/>
              </a:avLst>
            </a:prstGeom>
            <a:solidFill>
              <a:srgbClr val="17B0E3">
                <a:alpha val="65000"/>
              </a:srgbClr>
            </a:solidFill>
            <a:ln>
              <a:noFill/>
            </a:ln>
            <a:effectLst/>
          </p:spPr>
        </p:sp>
        <p:sp>
          <p:nvSpPr>
            <p:cNvPr id="7" name="Rectangle 27"/>
            <p:cNvSpPr>
              <a:extLst>
                <a:ext uri="smNativeData">
                  <pr:smNativeData xmlns="" xmlns:p14="http://schemas.microsoft.com/office/powerpoint/2010/main" xmlns:pr="smNativeData" val="SMDATA_13_k8YEYhMAAAAlAAAACwAAAA0AAAAAbDkAAPP////7SgAAMCoAAAAAAAAAAAAAAAAAAAEAAABQAAAAAAAAAAAA4D8AAAAAAADgPwAAAAAAAOA/AAAAAAAA4D8AAAAAAADgPwAAAAAAAOA/AAAAAAAA4D8AAAAAAADgPwAAAAAAAOA/AAAAAAAA4D8CAAAAjAAAAAEAAAAAAAAAF7DjAEvA5wAy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EYARQAMAAAAEAAAAAAAAAAAAAAAAAAAAAAAAAAeAAAAaAAAAAAAAAAAAAAAAAAAAAAAAAAAAAAAECcAABAnAAAAAAAAAAAAAAAAAAAAAAAAAAAAAAAAAAAAAAAAAAAAABQAAAAAAAAAwMD/AAAAAABkAAAAMgAAAAAAAABkAAAAAAAAAH9/fwAKAAAAHwAAAFQAAAAXsOMAS8DnAAAAAAAAAAAAAAAAAAAAAAAAAAAAAAAAAAAAAAAAAAAAX8vvBX9/fwDr6+sDzMzMAMDA/wB/f38AAAAAAAAAAAAAAAAAAAAAAAAAAAAhAAAAGAAAABQAAABsOQAA8/////tKAAAwKgAAAAAAACYAAAAIAAAA//////////8="/>
                </a:ext>
              </a:extLst>
            </p:cNvSpPr>
            <p:nvPr/>
          </p:nvSpPr>
          <p:spPr>
            <a:xfrm>
              <a:off x="9334500" y="-8255"/>
              <a:ext cx="2854325" cy="6866255"/>
            </a:xfrm>
            <a:custGeom>
              <a:avLst/>
              <a:gdLst/>
              <a:ahLst/>
              <a:cxnLst/>
              <a:rect l="0" t="0" r="2854325" b="6866255"/>
              <a:pathLst>
                <a:path w="2854325" h="6866255">
                  <a:moveTo>
                    <a:pt x="0" y="0"/>
                  </a:moveTo>
                  <a:lnTo>
                    <a:pt x="2854325" y="0"/>
                  </a:lnTo>
                  <a:lnTo>
                    <a:pt x="2854325" y="6866255"/>
                  </a:lnTo>
                  <a:lnTo>
                    <a:pt x="2470749" y="6866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3">
                <a:alpha val="50000"/>
              </a:srgbClr>
            </a:solidFill>
            <a:ln>
              <a:noFill/>
            </a:ln>
            <a:effectLst/>
          </p:spPr>
        </p:sp>
        <p:sp>
          <p:nvSpPr>
            <p:cNvPr id="6" name="Rectangle 28"/>
            <p:cNvSpPr>
              <a:extLst>
                <a:ext uri="smNativeData">
                  <pr:smNativeData xmlns="" xmlns:p14="http://schemas.microsoft.com/office/powerpoint/2010/main" xmlns:pr="smNativeData" val="SMDATA_13_k8YEYhMAAAAlAAAACwAAAA0AAAAAC0MAAPP////7SgAAMCoAAAAAAAAAAAAAAAAAAAEAAABQAAAAAAAAAAAA4D8AAAAAAADgPwAAAAAAAOA/AAAAAAAA4D8AAAAAAADgPwAAAAAAAOA/AAAAAAAA4D8AAAAAAADgPwAAAAAAAOA/AAAAAAAA4D8CAAAAjAAAAAEAAAAAAAAALoPDDUvA5wAf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ug8MGS8DnAAAAAAAAAAAAAAAAAAAAAAAAAAAAAAAAAAAAAAAAAAAAX8vvBX9/fwDr6+sDzMzMAMDA/wB/f38AAAAAAAAAAAAAAAAAAAAAAAAAAAAhAAAAGAAAABQAAAALQwAA8/////tKAAAwKgAAAAAAACYAAAAIAAAA//////////8="/>
                </a:ext>
              </a:extLst>
            </p:cNvSpPr>
            <p:nvPr/>
          </p:nvSpPr>
          <p:spPr>
            <a:xfrm>
              <a:off x="10898505" y="-8255"/>
              <a:ext cx="1290320" cy="6866255"/>
            </a:xfrm>
            <a:custGeom>
              <a:avLst/>
              <a:gdLst/>
              <a:ahLst/>
              <a:cxnLst/>
              <a:rect l="0" t="0" r="1290320" b="6866255"/>
              <a:pathLst>
                <a:path w="1290320" h="6866255">
                  <a:moveTo>
                    <a:pt x="1019914" y="0"/>
                  </a:moveTo>
                  <a:lnTo>
                    <a:pt x="1290320" y="0"/>
                  </a:lnTo>
                  <a:lnTo>
                    <a:pt x="1290320" y="6866255"/>
                  </a:lnTo>
                  <a:lnTo>
                    <a:pt x="0" y="6866255"/>
                  </a:lnTo>
                  <a:lnTo>
                    <a:pt x="1019914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ffectLst/>
          </p:spPr>
        </p:sp>
        <p:sp>
          <p:nvSpPr>
            <p:cNvPr id="5" name="Rectangle 29"/>
            <p:cNvSpPr>
              <a:extLst>
                <a:ext uri="smNativeData">
                  <pr:smNativeData xmlns="" xmlns:p14="http://schemas.microsoft.com/office/powerpoint/2010/main" xmlns:pr="smNativeData" val="SMDATA_13_k8YEYhMAAAAlAAAACwAAAA0AAAAAS0MAAPP////7SgAAMCoAAAAAAAAAAAAAAAAAAAEAAABQAAAAAAAAAAAA4D8AAAAAAADgPwAAAAAAAOA/AAAAAAAA4D8AAAAAAADgPwAAAAAAAOA/AAAAAAAA4D8AAAAAAADgPwAAAAAAAOA/AAAAAAAA4D8CAAAAjAAAAAEAAAAAAAAAI2OSAEvA5wAV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EsEOQQMAAAAEAAAAAAAAAAAAAAAAAAAAAAAAAAeAAAAaAAAAAAAAAAAAAAAAAAAAAAAAAAAAAAAECcAABAnAAAAAAAAAAAAAAAAAAAAAAAAAAAAAAAAAAAAAAAAAAAAABQAAAAAAAAAwMD/AAAAAABkAAAAMgAAAAAAAABkAAAAAAAAAH9/fwAKAAAAHwAAAFQAAAAjY5IAS8DnAAAAAAAAAAAAAAAAAAAAAAAAAAAAAAAAAAAAAAAAAAAAX8vvBX9/fwDr6+sDzMzMAMDA/wB/f38AAAAAAAAAAAAAAAAAAAAAAAAAAAAhAAAAGAAAABQAAABLQwAA8/////tKAAAwKgAAAAAAACYAAAAIAAAA//////////8="/>
                </a:ext>
              </a:extLst>
            </p:cNvSpPr>
            <p:nvPr/>
          </p:nvSpPr>
          <p:spPr>
            <a:xfrm>
              <a:off x="10939145" y="-8255"/>
              <a:ext cx="1249680" cy="6866255"/>
            </a:xfrm>
            <a:custGeom>
              <a:avLst/>
              <a:gdLst/>
              <a:ahLst/>
              <a:cxnLst/>
              <a:rect l="0" t="0" r="1249680" b="6866255"/>
              <a:pathLst>
                <a:path w="1249680" h="6866255">
                  <a:moveTo>
                    <a:pt x="0" y="0"/>
                  </a:moveTo>
                  <a:lnTo>
                    <a:pt x="1249680" y="0"/>
                  </a:lnTo>
                  <a:lnTo>
                    <a:pt x="1249680" y="6866255"/>
                  </a:lnTo>
                  <a:lnTo>
                    <a:pt x="1109253" y="6866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392">
                <a:alpha val="79000"/>
              </a:srgbClr>
            </a:solidFill>
            <a:ln>
              <a:noFill/>
            </a:ln>
            <a:effectLst/>
          </p:spPr>
        </p:sp>
        <p:sp>
          <p:nvSpPr>
            <p:cNvPr id="4" name="Isosceles Triangle 27"/>
            <p:cNvSpPr>
              <a:extLst>
                <a:ext uri="smNativeData">
                  <pr:smNativeData xmlns="" xmlns:p14="http://schemas.microsoft.com/office/powerpoint/2010/main" xmlns:pr="smNativeData" val="SMDATA_13_k8YEYhMAAAAlAAAAagAAAA0AAAAAkAAAAEgAAACQAAAASAAAAAAAAAAAAAAAAAAAAAEAAABQAAAAAAAAAAAA8D8AAAAAAADgPwAAAAAAAOA/AAAAAAAA4D8AAAAAAADgPwAAAAAAAOA/AAAAAAAA4D8AAAAAAADgPwAAAAAAAOA/AAAAAAAA4D8CAAAAjAAAAAEAAAAAAAAAF7DjAEvA5wAj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NCw0LMMAAAAEAAAAAAAAAAAAAAAAAAAAAAAAAAeAAAAaAAAAAAAAAAAAAAAAAAAAAAAAAAAAAAAECcAABAnAAAAAAAAAAAAAAAAAAAAAAAAAAAAAAAAAAAAAAAAAAAAABQAAAAAAAAAwMD/AAAAAABkAAAAMgAAAAAAAABkAAAAAAAAAH9/fwAKAAAAHwAAAFQAAAAXsOMAS8DnAAAAAAAAAAAAAAAAAAAAAAAAAAAAAAAAAAAAAAAAAAAAX8vvBX9/fwDr6+sDzMzMAMDA/wB/f38AAAAAAAAAAAAAAAAAAAAAAAAAAAAhAAAAGAAAABQAAADNPwAAFRYAAPtKAAAwKgAAAAAAACYAAAAIAAAA//////////8="/>
                </a:ext>
              </a:extLst>
            </p:cNvSpPr>
            <p:nvPr/>
          </p:nvSpPr>
          <p:spPr>
            <a:xfrm>
              <a:off x="10371455" y="3589655"/>
              <a:ext cx="1817370" cy="3268345"/>
            </a:xfrm>
            <a:prstGeom prst="triangle">
              <a:avLst>
                <a:gd name="adj" fmla="val 100000"/>
              </a:avLst>
            </a:prstGeom>
            <a:solidFill>
              <a:srgbClr val="17B0E3">
                <a:alpha val="65000"/>
              </a:srgbClr>
            </a:solidFill>
            <a:ln>
              <a:noFill/>
            </a:ln>
            <a:effectLst/>
          </p:spPr>
        </p:sp>
        <p:sp>
          <p:nvSpPr>
            <p:cNvPr id="3" name="Isosceles Triangle 18"/>
            <p:cNvSpPr>
              <a:extLst>
                <a:ext uri="smNativeData">
                  <pr:smNativeData xmlns="" xmlns:p14="http://schemas.microsoft.com/office/powerpoint/2010/main" xmlns:pr="smNativeData" val="SMDATA_13_k8YEYhMAAAAlAAAAagAAAA0AAAAAkAAAAEgAAACQAAAASAAAAAAAAAAAAAAAAAAAAAEAAABQAAAAAAAAAAAAAAAAAAAAAADgPwAAAAAAAOA/AAAAAAAA4D8AAAAAAADgPwAAAAAAAOA/AAAAAAAA4D8AAAAAAADgPwAAAAAAAOA/AAAAAAAA4D8CAAAAjAAAAAEAAAAAAAAAX8vvDEvA5wAfAAAAAAAAAAAAAAAAAAAAAAAAAAAAAAAAAAAAZAAAAAEAAABAAAAAAAAAAGQAAAAOAQAAAAAAAAAAAAAAAAAAAAAAAAAAAAAAAAAAAAAAAAAAAAAAAAAAAAAAAAAAAAAAAAAAAAAAAAAAAAAAAAAAAAAAAAAAAAAAAAAAFAAAADwAAAAAAAAAAAAAAF/L7w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fy+8FS8DnAAAAAAAAAAAAAAAAAAAAAAAAAAAAAAAAAAAAAAAAAAAAX8vvBX9/fwDr6+sDzMzMAMDA/wB/f38AAAAAAAAAAAAAAAAAAAAAAAAAAAAhAAAAGAAAABQAAAAAAAAAsBgAAMMCAAAwKgAAAAAAACYAAAAIAAAA//////////8="/>
                </a:ext>
              </a:extLst>
            </p:cNvSpPr>
            <p:nvPr/>
          </p:nvSpPr>
          <p:spPr>
            <a:xfrm>
              <a:off x="0" y="4013200"/>
              <a:ext cx="448945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000"/>
              </a:schemeClr>
            </a:solidFill>
            <a:ln>
              <a:noFill/>
            </a:ln>
            <a:effectLst/>
          </p:spPr>
        </p:sp>
      </p:grpSp>
      <p:sp>
        <p:nvSpPr>
          <p:cNvPr id="13" name="Title Placehold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LDRgt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wAMAAA05AADgCwAAEAAAACYAAAAIAAAAvy8AAP//wQE="/>
              </a:ext>
            </a:extLst>
          </p:cNvSpPr>
          <p:nvPr>
            <p:ph type="title"/>
          </p:nvPr>
        </p:nvSpPr>
        <p:spPr>
          <a:xfrm>
            <a:off x="677545" y="609600"/>
            <a:ext cx="8596630" cy="1320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14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Sw0AAA05AAAqJQAAEAAAACYAAAAIAAAAPy8AAP//wQE="/>
              </a:ext>
            </a:extLst>
          </p:cNvSpPr>
          <p:nvPr>
            <p:ph type="body" idx="1"/>
          </p:nvPr>
        </p:nvSpPr>
        <p:spPr>
          <a:xfrm>
            <a:off x="677545" y="2160905"/>
            <a:ext cx="8596630" cy="38804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15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LAAAKiUAAO8xAABpJwAAEAAAACYAAAAIAAAAv48AAP//wQE="/>
              </a:ext>
            </a:extLst>
          </p:cNvSpPr>
          <p:nvPr>
            <p:ph type="dt" sz="half" idx="2"/>
          </p:nvPr>
        </p:nvSpPr>
        <p:spPr>
          <a:xfrm>
            <a:off x="7205345" y="6041390"/>
            <a:ext cx="91186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9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0B75-3BD2-11FD-9CFC-CDA845B26A98}" type="datetime1">
              <a:rPr lang="ru-RU"/>
              <a:t>10.02.2022</a:t>
            </a:fld>
            <a:endParaRPr lang="ru-RU"/>
          </a:p>
        </p:txBody>
      </p:sp>
      <p:sp>
        <p:nvSpPr>
          <p:cNvPr id="16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KiUAAOgqAABpJwAAEAAAACYAAAAIAAAAv48AAP//wQE="/>
              </a:ext>
            </a:extLst>
          </p:cNvSpPr>
          <p:nvPr>
            <p:ph type="ftr" sz="quarter" idx="3"/>
          </p:nvPr>
        </p:nvSpPr>
        <p:spPr>
          <a:xfrm>
            <a:off x="677545" y="6041390"/>
            <a:ext cx="6297295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9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17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NAAAKiUAAA05AABpJwAAEAAAACYAAAAIAAAAv48AAP//wQE="/>
              </a:ext>
            </a:extLst>
          </p:cNvSpPr>
          <p:nvPr>
            <p:ph type="sldNum" sz="quarter" idx="4"/>
          </p:nvPr>
        </p:nvSpPr>
        <p:spPr>
          <a:xfrm>
            <a:off x="8590915" y="6041390"/>
            <a:ext cx="68326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900">
                <a:solidFill>
                  <a:schemeClr val="accent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4451B0-FED2-11A7-9CFC-08F21FB26A5D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600" b="0" i="0" u="none" strike="noStrike" kern="1" spc="0" baseline="0">
          <a:solidFill>
            <a:schemeClr val="accent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ts val="1440"/>
        <a:buFont typeface="Wingdings 3" pitchFamily="1" charset="2"/>
        <a:buChar char=""/>
        <a:tabLst/>
        <a:defRPr lang="ru-RU" sz="18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1pPr>
      <a:lvl2pPr marL="742950" marR="0" indent="-28575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ts val="1280"/>
        <a:buFont typeface="Wingdings 3" pitchFamily="1" charset="2"/>
        <a:buChar char=""/>
        <a:tabLst/>
        <a:defRPr lang="ru-RU" sz="16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2pPr>
      <a:lvl3pPr marL="11430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ts val="1120"/>
        <a:buFont typeface="Wingdings 3" pitchFamily="1" charset="2"/>
        <a:buChar char=""/>
        <a:tabLst/>
        <a:defRPr lang="ru-RU" sz="14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3pPr>
      <a:lvl4pPr marL="16002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 pitchFamily="1" charset="2"/>
        <a:buChar char=""/>
        <a:tabLst/>
        <a:defRPr lang="ru-RU" sz="12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4pPr>
      <a:lvl5pPr marL="20574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 pitchFamily="1" charset="2"/>
        <a:buChar char=""/>
        <a:tabLst/>
        <a:defRPr lang="ru-RU" sz="12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5pPr>
      <a:lvl6pPr marL="25146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2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6pPr>
      <a:lvl7pPr marL="29718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2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7pPr>
      <a:lvl8pPr marL="34290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2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8pPr>
      <a:lvl9pPr marL="38862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2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r6+sDzMzMAMDA/wB/f38AAAAAAAAAAAAAAAAAAAAAAAAAAAAhAAAAGAAAABQAAAANBgAAvgwAADNDAADhHAAAAAAAACYAAAAIAAAAAQAAAAAAAAA="/>
              </a:ext>
            </a:extLst>
          </p:cNvSpPr>
          <p:nvPr>
            <p:ph type="ctrTitle"/>
          </p:nvPr>
        </p:nvSpPr>
        <p:spPr>
          <a:xfrm>
            <a:off x="983615" y="2071370"/>
            <a:ext cx="9940290" cy="2623185"/>
          </a:xfrm>
        </p:spPr>
        <p:txBody>
          <a:bodyPr/>
          <a:lstStyle/>
          <a:p>
            <a:pPr algn="ctr">
              <a:defRPr lang="ru-RU"/>
            </a:pPr>
            <a:r>
              <a:t/>
            </a:r>
            <a:br/>
            <a:endParaRPr lang="ru-RU" sz="3600" b="1"/>
          </a:p>
          <a:p>
            <a:pPr algn="ctr">
              <a:defRPr lang="ru-RU" sz="4800"/>
            </a:pPr>
            <a:endParaRPr lang="ru-RU" sz="3600" b="1"/>
          </a:p>
          <a:p>
            <a:pPr algn="ctr">
              <a:defRPr lang="ru-RU" sz="4800"/>
            </a:pPr>
            <a:endParaRPr lang="ru-RU" sz="3600" b="1"/>
          </a:p>
          <a:p>
            <a:pPr algn="ctr">
              <a:defRPr lang="ru-RU" sz="4800"/>
            </a:pPr>
            <a:endParaRPr lang="ru-RU" sz="3600" b="1"/>
          </a:p>
          <a:p>
            <a:pPr algn="ctr">
              <a:defRPr lang="ru-RU" sz="4800"/>
            </a:pPr>
            <a:endParaRPr lang="ru-RU" sz="3600" b="1"/>
          </a:p>
          <a:p>
            <a:pPr algn="ctr">
              <a:defRPr lang="ru-RU" sz="4800"/>
            </a:pPr>
            <a:endParaRPr lang="ru-RU" sz="3600" b="1"/>
          </a:p>
          <a:p>
            <a:pPr algn="ctr">
              <a:defRPr lang="ru-RU" sz="3000" b="1">
                <a:solidFill>
                  <a:schemeClr val="tx1"/>
                </a:solidFill>
                <a:latin typeface="Times New Roman" pitchFamily="1" charset="-52"/>
                <a:ea typeface="Trebuchet MS" pitchFamily="2" charset="-52"/>
                <a:cs typeface="Times New Roman" pitchFamily="1" charset="-52"/>
              </a:defRPr>
            </a:pPr>
            <a:r>
              <a:t>                                         </a:t>
            </a:r>
          </a:p>
          <a:p>
            <a:pPr algn="ctr">
              <a:defRPr lang="ru-RU" sz="4800"/>
            </a:pPr>
            <a:endParaRPr/>
          </a:p>
          <a:p>
            <a:pPr algn="ctr">
              <a:defRPr lang="ru-RU" sz="4800"/>
            </a:pPr>
            <a:endParaRPr/>
          </a:p>
          <a:p>
            <a:pPr algn="ctr">
              <a:defRPr lang="ru-RU" sz="4800"/>
            </a:pPr>
            <a:endParaRPr/>
          </a:p>
          <a:p>
            <a:pPr algn="ctr">
              <a:defRPr lang="ru-RU" sz="4800"/>
            </a:pPr>
            <a:endParaRPr/>
          </a:p>
          <a:p>
            <a:pPr algn="ctr">
              <a:defRPr lang="ru-RU" sz="4800"/>
            </a:pPr>
            <a:r>
              <a:rPr lang="ru-RU" b="1">
                <a:solidFill>
                  <a:schemeClr val="tx1"/>
                </a:solidFill>
                <a:latin typeface="Times New Roman" pitchFamily="1" charset="-52"/>
                <a:ea typeface="Trebuchet MS" pitchFamily="2" charset="-52"/>
                <a:cs typeface="Times New Roman" pitchFamily="1" charset="-52"/>
              </a:rPr>
              <a:t>«Как много вокруг родителей, </a:t>
            </a:r>
          </a:p>
          <a:p>
            <a:pPr algn="ctr">
              <a:defRPr lang="ru-RU" sz="4800"/>
            </a:pPr>
            <a:r>
              <a:rPr lang="ru-RU" b="1">
                <a:solidFill>
                  <a:schemeClr val="tx1"/>
                </a:solidFill>
                <a:latin typeface="Times New Roman" pitchFamily="1" charset="-52"/>
                <a:ea typeface="Trebuchet MS" pitchFamily="2" charset="-52"/>
                <a:cs typeface="Times New Roman" pitchFamily="1" charset="-52"/>
              </a:rPr>
              <a:t>и мало отцов и матерей!».</a:t>
            </a:r>
          </a:p>
          <a:p>
            <a:pPr algn="ctr">
              <a:defRPr lang="ru-RU" sz="3000" b="1">
                <a:solidFill>
                  <a:schemeClr val="tx1"/>
                </a:solidFill>
                <a:latin typeface="Times New Roman" pitchFamily="1" charset="-52"/>
                <a:ea typeface="Trebuchet MS" pitchFamily="2" charset="-52"/>
                <a:cs typeface="Times New Roman" pitchFamily="1" charset="-52"/>
              </a:defRPr>
            </a:pPr>
            <a:r>
              <a:t>                                 </a:t>
            </a:r>
          </a:p>
          <a:p>
            <a:pPr algn="r">
              <a:defRPr lang="ru-RU" sz="3000" b="1">
                <a:solidFill>
                  <a:schemeClr val="tx1"/>
                </a:solidFill>
                <a:latin typeface="Times New Roman" pitchFamily="1" charset="-52"/>
                <a:ea typeface="Trebuchet MS" pitchFamily="2" charset="-52"/>
                <a:cs typeface="Times New Roman" pitchFamily="1" charset="-52"/>
              </a:defRPr>
            </a:pPr>
            <a:r>
              <a:t>В.Г. Белинский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r6+sDzMzMAMDA/wB/f38AAAAAAAAAAAAAAAAAAAAAAAAAAAAhAAAAGAAAABQAAADtAQAA7wIAANBAAAADDAAAAAAAACYAAAAIAAAAASAAAAAAAAA="/>
              </a:ext>
            </a:extLst>
          </p:cNvSpPr>
          <p:nvPr>
            <p:ph type="title"/>
          </p:nvPr>
        </p:nvSpPr>
        <p:spPr>
          <a:xfrm>
            <a:off x="313055" y="476885"/>
            <a:ext cx="11319168" cy="147574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just">
              <a:defRPr lang="ru-RU" sz="2000"/>
            </a:pPr>
            <a:r>
              <a:rPr lang="ru-RU" b="1" dirty="0">
                <a:solidFill>
                  <a:schemeClr val="tx1"/>
                </a:solidFill>
                <a:latin typeface="Times New Roman" pitchFamily="1" charset="-52"/>
                <a:ea typeface="Trebuchet MS" pitchFamily="2" charset="-52"/>
                <a:cs typeface="Times New Roman" pitchFamily="1" charset="-52"/>
              </a:rPr>
              <a:t>Приказ Департамента  образования и молодежной  политики Ханты-Мансийского  автономного округа -Югры от 21.10.2021года №10-П-1423 «О признании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" charset="-52"/>
                <a:ea typeface="Trebuchet MS" pitchFamily="2" charset="-52"/>
                <a:cs typeface="Times New Roman" pitchFamily="1" charset="-52"/>
              </a:rPr>
              <a:t>образовательных организаций Ханты-Мансийского  </a:t>
            </a:r>
            <a:r>
              <a:rPr lang="ru-RU" b="1" dirty="0">
                <a:solidFill>
                  <a:schemeClr val="tx1"/>
                </a:solidFill>
                <a:latin typeface="Times New Roman" pitchFamily="1" charset="-52"/>
                <a:ea typeface="Trebuchet MS" pitchFamily="2" charset="-52"/>
                <a:cs typeface="Times New Roman" pitchFamily="1" charset="-52"/>
              </a:rPr>
              <a:t>автономного округа -Югры  региональными  инновационными площадками» </a:t>
            </a:r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k8YEYhMAAAAlAAAAEQAAAC8BAAAAkAAAAEgAAACQAAAASAAAAAAAAAAAAAAAAAAAAAEAAABQAAAAAAAAAAAA4D8AAAAAAADgPwAAAAAAAOA/AAAAAAAA4D8AAAAAAADgPwAAAAAAAOA/AAAAAAAA4D8AAAAAAADgPwAAAAAAAOA/AAAAAAAA4D8CAAAAjAAAAAAAAAAAAAAAX8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X8vvBf///wEAAAAAAAAAAAAAAAAAAAAAAAAAAAAAAAAAAAAAAAAAAAAAAAJ/f38A6+vrA8zMzADAwP8Af39/AAAAAAAAAAAAAAAAAP///wAAAAAAIQAAABgAAAAUAAAAFgUAAA4MAAB9GQAA+Sg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77301" y="1846385"/>
            <a:ext cx="3824361" cy="48141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Заголовок 1"/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r6+sDzMzMAMDA/wB/f38AAAAAAAAAAAAAAAAAAAAAAAAAAAAhAAAAGAAAABQAAADtAQAA7wIAANBAAAADDAAAAAAAACYAAAAIAAAAASAAAAAAAAA="/>
              </a:ext>
            </a:extLst>
          </p:cNvSpPr>
          <p:nvPr/>
        </p:nvSpPr>
        <p:spPr>
          <a:xfrm>
            <a:off x="5073161" y="2664068"/>
            <a:ext cx="6957646" cy="18112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600" b="0" i="0" u="none" strike="noStrike" kern="1" spc="0" baseline="0">
                <a:solidFill>
                  <a:schemeClr val="accent1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1pPr>
            <a:lvl2pPr marL="457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2pPr>
            <a:lvl3pPr marL="914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3pPr>
            <a:lvl4pPr marL="1371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4pPr>
            <a:lvl5pPr marL="18288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5pPr>
            <a:lvl6pPr marL="2286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6pPr>
            <a:lvl7pPr marL="2743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7pPr>
            <a:lvl8pPr marL="3200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8pPr>
            <a:lvl9pPr marL="3657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9pPr>
          </a:lstStyle>
          <a:p>
            <a:pPr algn="just">
              <a:defRPr lang="ru-RU" sz="2000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" charset="-52"/>
                <a:cs typeface="Times New Roman" pitchFamily="1" charset="-52"/>
              </a:rPr>
              <a:t>Направление: «Духовно-нравственное воспитание и развитие детей дошкольного возраста в условиях реализации программы «Социокультурные истоки. Семьеведение»</a:t>
            </a:r>
            <a:endParaRPr lang="ru-RU" sz="2000" b="1" dirty="0">
              <a:solidFill>
                <a:schemeClr val="tx1"/>
              </a:solidFill>
              <a:latin typeface="Times New Roman" pitchFamily="1" charset="-52"/>
              <a:cs typeface="Times New Roman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09" y="1521069"/>
            <a:ext cx="3545460" cy="44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r6+sDzMzMAMDA/wB/f38AAAAAAAAAAAAAAAAAAAAAAAAAAAAhAAAAGAAAABQAAADtAQAA7wIAANBAAAADDAAAAAAAACYAAAAIAAAAASAAAAAAAAA="/>
              </a:ext>
            </a:extLst>
          </p:cNvSpPr>
          <p:nvPr/>
        </p:nvSpPr>
        <p:spPr>
          <a:xfrm>
            <a:off x="269093" y="327416"/>
            <a:ext cx="11319168" cy="8067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600" b="0" i="0" u="none" strike="noStrike" kern="1" spc="0" baseline="0">
                <a:solidFill>
                  <a:schemeClr val="accent1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1pPr>
            <a:lvl2pPr marL="457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2pPr>
            <a:lvl3pPr marL="914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3pPr>
            <a:lvl4pPr marL="1371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4pPr>
            <a:lvl5pPr marL="18288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5pPr>
            <a:lvl6pPr marL="2286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6pPr>
            <a:lvl7pPr marL="2743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7pPr>
            <a:lvl8pPr marL="3200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8pPr>
            <a:lvl9pPr marL="3657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9pPr>
          </a:lstStyle>
          <a:p>
            <a:pPr algn="just">
              <a:defRPr lang="ru-RU" sz="2000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" charset="-52"/>
                <a:cs typeface="Times New Roman" pitchFamily="18" charset="0"/>
              </a:rPr>
              <a:t>Указ президента Российской Федерации «об утверждении Основ государственной политики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" charset="-52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" charset="-52"/>
                <a:cs typeface="Times New Roman" pitchFamily="18" charset="0"/>
              </a:rPr>
              <a:t>сохранению и укреплению традиционных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" charset="-52"/>
                <a:cs typeface="Times New Roman" pitchFamily="18" charset="0"/>
              </a:rPr>
              <a:t>российских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" charset="-52"/>
                <a:cs typeface="Times New Roman" pitchFamily="18" charset="0"/>
              </a:rPr>
              <a:t>и духовно-нравственных ценностей»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" charset="-52"/>
              <a:cs typeface="Times New Roman" pitchFamily="1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2839" y="1134207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Целями государственной политики в сфере традиционных ценностей являются:</a:t>
            </a:r>
          </a:p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1) сохранение и укрепление системы традиционных ценностей, передача их от поколения к поколению;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) противодействие распространению деструктивной идеологии;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) обеспечение морального лидерства России в международных отношениях как хранителя традиционных общечеловеческих ценностей.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32839" y="2016627"/>
            <a:ext cx="6096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Задачи по реализации стратегического национального приоритета «Защита традиционных российских духовно-нравственных ценностей, культуры и исторической памяти», определённые Стратегией национальной безопасности, обусловливают содержание задач государственной политики по сохранению и укреплению традиционных ценностей: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) укрепление гражданского единства, общероссийской гражданской идентичности и российской самобытности, межнационального </a:t>
            </a:r>
            <a:br>
              <a:rPr lang="ru-RU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и межконфессионального согласия на основе единой системы традиционных ценностей многонационального народа Российской Федерации;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2) сохранение исторической памяти и защита её от фальсификаций, сбережение исторического опыта формирования традиционных ценностей </a:t>
            </a:r>
            <a:br>
              <a:rPr lang="ru-RU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и их проявления в истории России, в том числе в образах её выдающихся деятелей;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3) сохранение и укрепление традиционных семейных ценностей (в том числе защита института брака как союза мужчины и женщины), преемственности поколений, формирование представления о сбережении народа России как главном стратегическом национальном приоритете;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4) реализация государственной информационной политики, направленной на усиление роли традиционных ценностей в массовом сознании и на противодействие деструктивной идеологии;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5) воспитание в духе традиционных ценностей как ключевой элемент государственной культурно-образовательной политики, необходимый </a:t>
            </a:r>
            <a:br>
              <a:rPr lang="ru-RU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для формирования гармонично развитой личности;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6) поддержка общественных проектов и институтов гражданского общества в области патриотического воспитания и сохранения историко-культурного наследия народа России;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7) поддержка участия религиозных организаций традиционных конфессий в деятельности, направленной на сохранение традиционных ценностей;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8) формирование государственного заказа на проведение научных исследований, создание информационных материалов, произведений литературы и искусства, оказание услуг, направленных на сохранение </a:t>
            </a:r>
            <a:br>
              <a:rPr lang="ru-RU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и популяризацию традиционных ценностей, а также контроль качества выполнения этого государственного заказа;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9) защита и поддержка русского языка, включая обеспечение соблюдения норм современного русского литературного языка (в том числе недопущение нецензурной лексики);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10) защита от внешнего информационно-психологического воздействия, направленного на насаждение деструктивной идеологии, а также противодействие деятельности, направленной на разрушение традиционных ценностей, внутри страны;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11) повышение роли России в мире через популяризацию традиционных российских духовно-нравственных ценностей, основанных на исконных общечеловеческих принципах и нормах.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3_k8YE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r6+sDzMzMAMDA/wB/f38AAAAAAAAAAAAAAAAAAAAAAAAAAAAhAAAAGAAAABQAAADtAQAA7wIAANBAAAADDAAAAAAAACYAAAAIAAAAASAAAAAAAAA="/>
              </a:ext>
            </a:extLst>
          </p:cNvSpPr>
          <p:nvPr/>
        </p:nvSpPr>
        <p:spPr>
          <a:xfrm>
            <a:off x="269093" y="327416"/>
            <a:ext cx="11319168" cy="8067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600" b="0" i="0" u="none" strike="noStrike" kern="1" spc="0" baseline="0">
                <a:solidFill>
                  <a:schemeClr val="accent1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1pPr>
            <a:lvl2pPr marL="457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2pPr>
            <a:lvl3pPr marL="914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3pPr>
            <a:lvl4pPr marL="1371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4pPr>
            <a:lvl5pPr marL="18288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5pPr>
            <a:lvl6pPr marL="2286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6pPr>
            <a:lvl7pPr marL="2743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7pPr>
            <a:lvl8pPr marL="3200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8pPr>
            <a:lvl9pPr marL="3657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2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мероприятий (дорожная карта) по реализации программы «Социокультурные истоки. Семьеведение»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г. Нижневартовска ДС №4 «Сказка» на 2021-2022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3" y="1433146"/>
            <a:ext cx="5603992" cy="39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98" y="1134207"/>
            <a:ext cx="3313618" cy="19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5" y="2062781"/>
            <a:ext cx="2993049" cy="17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80" y="2935311"/>
            <a:ext cx="2773851" cy="17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06" y="3499565"/>
            <a:ext cx="3094851" cy="185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esktop\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11" y="4881265"/>
            <a:ext cx="2958530" cy="15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Presentation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2C3C43"/>
        </a:dk2>
        <a:lt2>
          <a:srgbClr val="EBEBEB"/>
        </a:lt2>
        <a:accent1>
          <a:srgbClr val="5FCBEF"/>
        </a:accent1>
        <a:accent2>
          <a:srgbClr val="2E83C3"/>
        </a:accent2>
        <a:accent3>
          <a:srgbClr val="42D0A2"/>
        </a:accent3>
        <a:accent4>
          <a:srgbClr val="2E946B"/>
        </a:accent4>
        <a:accent5>
          <a:srgbClr val="42B051"/>
        </a:accent5>
        <a:accent6>
          <a:srgbClr val="96D141"/>
        </a:accent6>
        <a:hlink>
          <a:srgbClr val="3FCDE7"/>
        </a:hlink>
        <a:folHlink>
          <a:srgbClr val="A9D3E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194</Words>
  <Application>Microsoft Office PowerPoint</Application>
  <PresentationFormat>Произвольный</PresentationFormat>
  <Paragraphs>35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Presentation</vt:lpstr>
      <vt:lpstr>                                                     «Как много вокруг родителей,  и мало отцов и матерей!».                                   В.Г. Белинский</vt:lpstr>
      <vt:lpstr>Приказ Департамента  образования и молодежной  политики Ханты-Мансийского  автономного округа -Югры от 21.10.2021года №10-П-1423 «О признании образовательных организаций Ханты-Мансийского  автономного округа -Югры  региональными  инновационными площадками»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keywords/>
  <dc:description/>
  <cp:lastModifiedBy>1</cp:lastModifiedBy>
  <cp:revision>3</cp:revision>
  <dcterms:created xsi:type="dcterms:W3CDTF">2021-05-13T05:45:10Z</dcterms:created>
  <dcterms:modified xsi:type="dcterms:W3CDTF">2022-02-10T10:16:25Z</dcterms:modified>
</cp:coreProperties>
</file>