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58" r:id="rId5"/>
    <p:sldId id="260" r:id="rId6"/>
    <p:sldId id="263" r:id="rId7"/>
    <p:sldId id="261" r:id="rId8"/>
    <p:sldId id="267" r:id="rId9"/>
    <p:sldId id="268" r:id="rId10"/>
    <p:sldId id="269" r:id="rId11"/>
    <p:sldId id="264" r:id="rId12"/>
    <p:sldId id="262" r:id="rId13"/>
    <p:sldId id="259" r:id="rId14"/>
    <p:sldId id="270" r:id="rId15"/>
    <p:sldId id="266" r:id="rId16"/>
    <p:sldId id="271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2791-5053-429A-8E64-06523F60F5BC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2F59-491A-4A42-A557-4358F3039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291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2791-5053-429A-8E64-06523F60F5BC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2F59-491A-4A42-A557-4358F3039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818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2791-5053-429A-8E64-06523F60F5BC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2F59-491A-4A42-A557-4358F3039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67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2791-5053-429A-8E64-06523F60F5BC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2F59-491A-4A42-A557-4358F3039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001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2791-5053-429A-8E64-06523F60F5BC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2F59-491A-4A42-A557-4358F3039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459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2791-5053-429A-8E64-06523F60F5BC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2F59-491A-4A42-A557-4358F3039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763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2791-5053-429A-8E64-06523F60F5BC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2F59-491A-4A42-A557-4358F3039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479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2791-5053-429A-8E64-06523F60F5BC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2F59-491A-4A42-A557-4358F3039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683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2791-5053-429A-8E64-06523F60F5BC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2F59-491A-4A42-A557-4358F3039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06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2791-5053-429A-8E64-06523F60F5BC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2F59-491A-4A42-A557-4358F3039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397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2791-5053-429A-8E64-06523F60F5BC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02F59-491A-4A42-A557-4358F3039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692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22791-5053-429A-8E64-06523F60F5BC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02F59-491A-4A42-A557-4358F3039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39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32.jp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660" y="283"/>
            <a:ext cx="12437660" cy="6857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2448" y="245661"/>
            <a:ext cx="990827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города Нижневартовска детский сад №4 «Сказка»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традиции 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аспект социокультурного развития личности ребенка</a:t>
            </a:r>
          </a:p>
          <a:p>
            <a:pPr algn="ctr"/>
            <a:endParaRPr lang="ru-RU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Курамшина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Аурика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Анатольевна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459" y="2495048"/>
            <a:ext cx="3870252" cy="27533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3896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660" y="0"/>
            <a:ext cx="12437660" cy="68574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421" y="365791"/>
            <a:ext cx="3362534" cy="39629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701" y="2716987"/>
            <a:ext cx="3862317" cy="39551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5018" y="365791"/>
            <a:ext cx="3168643" cy="396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3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660" y="283"/>
            <a:ext cx="10922425" cy="68574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122" y="1558006"/>
            <a:ext cx="2656126" cy="34507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2511" y="1550817"/>
            <a:ext cx="2626641" cy="34579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0165" y="3428999"/>
            <a:ext cx="3493826" cy="35257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2552" y="82203"/>
            <a:ext cx="3229052" cy="345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1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012" y="567"/>
            <a:ext cx="12424012" cy="68574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060" y="2593517"/>
            <a:ext cx="5378674" cy="38408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1473958" y="327546"/>
            <a:ext cx="101948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 – Заключительный</a:t>
            </a:r>
          </a:p>
          <a:p>
            <a:pPr lvl="0"/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результатов работы, их анализ, закрепление полученных знаний, формулировка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выводов.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– и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идеопрезентация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«Семья и семейные традиции».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60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822" y="0"/>
            <a:ext cx="12521821" cy="6857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9619" y="518615"/>
            <a:ext cx="102904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Народная мудрость гласит: 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учится тому, что видит у себя в дому.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ему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042" y="2056864"/>
            <a:ext cx="8022053" cy="46473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525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660" y="0"/>
            <a:ext cx="12437660" cy="6857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8819" y="0"/>
            <a:ext cx="10027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«Зайчик на пальчик»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987" y="985686"/>
            <a:ext cx="7258975" cy="5409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46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660" y="0"/>
            <a:ext cx="12437660" cy="6857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8819" y="0"/>
            <a:ext cx="10027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«Зайчик на пальчик»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525" y="1166460"/>
            <a:ext cx="2382672" cy="1787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Стрелка вправо 4"/>
          <p:cNvSpPr/>
          <p:nvPr/>
        </p:nvSpPr>
        <p:spPr>
          <a:xfrm>
            <a:off x="4092187" y="1888975"/>
            <a:ext cx="126924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219" y="1144180"/>
            <a:ext cx="2382671" cy="1787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Стрелка вправо 6"/>
          <p:cNvSpPr/>
          <p:nvPr/>
        </p:nvSpPr>
        <p:spPr>
          <a:xfrm>
            <a:off x="7991680" y="1836939"/>
            <a:ext cx="123999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463" y="1144180"/>
            <a:ext cx="2382672" cy="1787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011" y="4119923"/>
            <a:ext cx="2382672" cy="1787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6004" y="4877886"/>
            <a:ext cx="1286367" cy="5182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622" y="4124004"/>
            <a:ext cx="2377230" cy="1782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7568" y="4805427"/>
            <a:ext cx="1286367" cy="5182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698" y="4119923"/>
            <a:ext cx="2408887" cy="1806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38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660" y="0"/>
            <a:ext cx="12437660" cy="6857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8819" y="0"/>
            <a:ext cx="10027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«Зайчик на пальчик»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97" y="720429"/>
            <a:ext cx="4251202" cy="5704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5217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660" y="283"/>
            <a:ext cx="12437660" cy="6857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2448" y="245661"/>
            <a:ext cx="990827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9994" y="764275"/>
            <a:ext cx="930777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 семьи…</a:t>
            </a:r>
          </a:p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них мудрость наших предков.</a:t>
            </a:r>
          </a:p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 семьи…</a:t>
            </a:r>
            <a:b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них времени печать.</a:t>
            </a:r>
          </a:p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 семьи –</a:t>
            </a:r>
          </a:p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Прекрасное наследие.</a:t>
            </a:r>
          </a:p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мы будем детям завещать.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99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660" y="283"/>
            <a:ext cx="10922425" cy="6857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24084" y="423081"/>
            <a:ext cx="1019487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роли семейных ценностей и традиций в становлении личности ребёнка, его нравственном воспитании через реализацию совместных проектов с родителями</a:t>
            </a:r>
            <a:endParaRPr lang="ru-RU" sz="28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представления о семье, семейных традициях, родословной, осознание себя как члена семьи, понимания внутрисемейных отношений; </a:t>
            </a:r>
          </a:p>
          <a:p>
            <a:pPr algn="just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обогащать детско-родительские отношения путём совместной творческой деятельности; </a:t>
            </a:r>
          </a:p>
          <a:p>
            <a:pPr algn="just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любовь и уважение к членам семьи, умение проявлять заботу о родных людях.</a:t>
            </a:r>
          </a:p>
        </p:txBody>
      </p:sp>
    </p:spTree>
    <p:extLst>
      <p:ext uri="{BB962C8B-B14F-4D97-AF65-F5344CB8AC3E}">
        <p14:creationId xmlns:p14="http://schemas.microsoft.com/office/powerpoint/2010/main" val="345464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660" y="283"/>
            <a:ext cx="12437660" cy="6857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2448" y="245661"/>
            <a:ext cx="990827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484" y="245661"/>
            <a:ext cx="7874757" cy="589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4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955" y="283"/>
            <a:ext cx="12464955" cy="68574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22817" y="433067"/>
            <a:ext cx="100720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«Семейные традиции – это обычные принятые в семье нормы, манеры поведения, обычаи и взгляды, которые передаются из поколения в поколение»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265" y="2250845"/>
            <a:ext cx="3219010" cy="4254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925" y="2250845"/>
            <a:ext cx="4095498" cy="4254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586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7" y="567"/>
            <a:ext cx="12123427" cy="68574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7628" y="1159339"/>
            <a:ext cx="3870139" cy="4282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705969" y="545910"/>
            <a:ext cx="5650173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– Подготовительный</a:t>
            </a:r>
          </a:p>
          <a:p>
            <a:pPr lvl="0" algn="ctr"/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русских народных сказок на тему «Семья»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альбомов по темам: «Моя семья», «Профессии моих родителей», «Народные праздники» и т.д.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пословиц и поговорок о семье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выставок с участием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Ресурсный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 с детьми «Моя семья, семейные праздники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родителей по теме «Семейные традиции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необходимых условий для реализации проекта 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5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660" y="283"/>
            <a:ext cx="12437660" cy="68574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501" y="283"/>
            <a:ext cx="2835191" cy="36857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128" y="3176529"/>
            <a:ext cx="3152632" cy="36244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266" y="101101"/>
            <a:ext cx="2765092" cy="35849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6863" y="3176529"/>
            <a:ext cx="2779369" cy="362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5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660" y="283"/>
            <a:ext cx="12437660" cy="6857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60309" y="354841"/>
            <a:ext cx="562287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– Практический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Беседы: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игры: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«Семья», «День рождение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 литературы, заучивание стихов,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песен.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к Дню Матери, на День защитника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Отечества.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Видеопрезентация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Фотовыставка «Семейные традиции»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семейных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праздников.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поделок 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родословной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344" y="1473104"/>
            <a:ext cx="4783990" cy="35879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2392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126" y="0"/>
            <a:ext cx="12437660" cy="68574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194" y="101070"/>
            <a:ext cx="3672465" cy="28195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168" y="101070"/>
            <a:ext cx="4073366" cy="31298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8780" y="1924575"/>
            <a:ext cx="2970266" cy="35463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195" y="3697756"/>
            <a:ext cx="3672464" cy="28300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4168" y="3670460"/>
            <a:ext cx="4073366" cy="280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5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660" y="283"/>
            <a:ext cx="12437660" cy="68574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937" y="125950"/>
            <a:ext cx="4190549" cy="32210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081" y="125950"/>
            <a:ext cx="4167117" cy="31976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581" y="3323634"/>
            <a:ext cx="4096245" cy="34534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7826" y="3323634"/>
            <a:ext cx="6379870" cy="345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3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336</Words>
  <Application>Microsoft Office PowerPoint</Application>
  <PresentationFormat>Широкоэкранный</PresentationFormat>
  <Paragraphs>80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aakuramshina@yandex.ru</dc:creator>
  <cp:lastModifiedBy>lenovo</cp:lastModifiedBy>
  <cp:revision>26</cp:revision>
  <dcterms:created xsi:type="dcterms:W3CDTF">2022-09-25T15:16:14Z</dcterms:created>
  <dcterms:modified xsi:type="dcterms:W3CDTF">2022-10-11T08:28:16Z</dcterms:modified>
</cp:coreProperties>
</file>